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8" r:id="rId4"/>
    <p:sldId id="274" r:id="rId5"/>
    <p:sldId id="279" r:id="rId6"/>
    <p:sldId id="284" r:id="rId7"/>
    <p:sldId id="309" r:id="rId8"/>
    <p:sldId id="286" r:id="rId9"/>
    <p:sldId id="287" r:id="rId10"/>
    <p:sldId id="305" r:id="rId11"/>
    <p:sldId id="293" r:id="rId12"/>
    <p:sldId id="3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9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72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7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3" y="1523993"/>
            <a:ext cx="2769493" cy="45080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7FBA5D5-9D26-4145-9A6D-E1B8D150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93DBB3-83A4-48ED-A030-276D3FA6129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4EBD44-378C-4ED7-A818-05C3DBEE9400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9D33B7-FAEA-4352-9EA8-17DA8710633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D3A1CC-1999-4F2B-9477-2B2D5FF6BE5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B3D1F40-4DCC-4CB8-A055-86BC7F104D0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292C63-2447-4D31-B7AA-770A911B0F6D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6DA6094-5954-4FAD-AF32-184A1FAD81B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7C7114-8C9E-48DD-8146-64981AFC10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351F7EC-FADE-48DE-98C8-988120E44352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918B9AF-99B8-4E36-980C-9A098120F27B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5BBC227-AF4F-4A86-8578-E4ED64CD1957}"/>
              </a:ext>
            </a:extLst>
          </p:cNvPr>
          <p:cNvGrpSpPr/>
          <p:nvPr userDrawn="1"/>
        </p:nvGrpSpPr>
        <p:grpSpPr>
          <a:xfrm>
            <a:off x="8908663" y="1442569"/>
            <a:ext cx="2607090" cy="4865936"/>
            <a:chOff x="3501573" y="3178068"/>
            <a:chExt cx="1340594" cy="27378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5DA36E-DC6D-4420-8B91-D6BEC1BF25A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33EBDE-2F8C-4AD2-9A7D-001C344CA9D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014FD0E-92B3-4762-8272-5D637A10AE3D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96C806-CE75-40EE-95C9-74ECEFA302A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200AA0-359B-491A-BC96-83532301F9FD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607C34-9BB1-4319-8C5C-A85A2060C081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4272D2-6D45-44EC-BD11-8A4BE0307902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FA399A-BC28-4D32-A78A-FC8261C5E8D7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326BD3C-38F7-43C5-B35E-1713A79B33FA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F5678D1-55F9-46E9-AFA9-40C9D18F004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5E5DBE-1E61-4D5D-A617-4CCA9F21FBDD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2924DE-DF35-4A81-AF44-7B792090892B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75736" y="2152874"/>
            <a:ext cx="2168682" cy="35012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72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75475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512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61B3885-1448-4392-B14C-921FDF071E80}"/>
              </a:ext>
            </a:extLst>
          </p:cNvPr>
          <p:cNvSpPr/>
          <p:nvPr userDrawn="1"/>
        </p:nvSpPr>
        <p:spPr>
          <a:xfrm>
            <a:off x="651165" y="618259"/>
            <a:ext cx="10889672" cy="4987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7190531" cy="68579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64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81999" y="1531249"/>
            <a:ext cx="3200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4681DE-5BAF-4822-8702-F6863C3B7855}"/>
              </a:ext>
            </a:extLst>
          </p:cNvPr>
          <p:cNvSpPr/>
          <p:nvPr userDrawn="1"/>
        </p:nvSpPr>
        <p:spPr>
          <a:xfrm>
            <a:off x="4694736" y="1531249"/>
            <a:ext cx="32004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5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4825" y="1332216"/>
            <a:ext cx="11182350" cy="35731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407270D-F30C-4E59-9885-1E887CCE4C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9A4DC7-F11A-4541-A572-7A34738C1B1F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96DEA2-6335-4441-A09A-752E3B0015FB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43DA0B-E07D-4E09-AE22-3469EAEAA8EE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571AC3-3CCE-45CA-9497-D1A2E9AFDB5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8D4E70-D86A-445E-A33A-B73125D722E2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7AA03-5328-44D4-8731-2D09AD5AA3B5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E2F231-94D5-4DA1-B177-CD8A7088D1F9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71F45D-FE25-4FFD-8A01-ACAD85E5EB2B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731872-8762-44D6-9338-C60692946BA5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4B4439-FC9B-44DC-A628-E4D77E08144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17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9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96C2180-A0A3-439D-A7BE-7DF7EC20B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A0BEDF-FF07-48FC-938B-4E1D5246EEC3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B6824-E3BB-4844-B9D8-0AD7FC59981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CB2B7-7190-4933-BC14-4098CBB0847C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A7CA79-6371-4421-B743-5C9A4E61CF1E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0174F3-7B89-4BF0-963D-C2D507FE4C8A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0BFE3-3161-4AF5-8145-B91610252E0C}"/>
              </a:ext>
            </a:extLst>
          </p:cNvPr>
          <p:cNvGrpSpPr/>
          <p:nvPr userDrawn="1"/>
        </p:nvGrpSpPr>
        <p:grpSpPr>
          <a:xfrm>
            <a:off x="5655129" y="6509779"/>
            <a:ext cx="881742" cy="137160"/>
            <a:chOff x="5215346" y="150098"/>
            <a:chExt cx="881742" cy="1371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BB593F-C860-4130-8008-FAED8E927A74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BBF7F4-0D96-4085-8274-0DD80BB0E140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8DA952-2EC3-4F14-A106-5346AA3196A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23D6F-D506-480A-85BF-02E32B787F77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50EDDC6-EAE8-47F8-99EA-830DDBDA08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0047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A8B2CB-ECBC-45C7-B5F2-8FAF569891F2}"/>
              </a:ext>
            </a:extLst>
          </p:cNvPr>
          <p:cNvGrpSpPr/>
          <p:nvPr userDrawn="1"/>
        </p:nvGrpSpPr>
        <p:grpSpPr>
          <a:xfrm>
            <a:off x="5655129" y="211061"/>
            <a:ext cx="881742" cy="137160"/>
            <a:chOff x="5215346" y="150098"/>
            <a:chExt cx="881742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980589-E603-4F36-BDDB-87099F2F4A8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A82518-4BE1-4964-8186-30C1EDFB20C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DD2AD-F0D8-4638-AF3F-93DE47FCBC2D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B676EE-2A24-469D-851F-9123B94D32DC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3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2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05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65" r:id="rId11"/>
    <p:sldLayoutId id="2147483669" r:id="rId12"/>
    <p:sldLayoutId id="2147483677" r:id="rId13"/>
    <p:sldLayoutId id="2147483679" r:id="rId14"/>
    <p:sldLayoutId id="2147483680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networkz.com/" TargetMode="External"/><Relationship Id="rId2" Type="http://schemas.openxmlformats.org/officeDocument/2006/relationships/hyperlink" Target="mailto:info@webnetworkz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AAAD01-9F91-4973-BE0D-123A9592116C}"/>
              </a:ext>
            </a:extLst>
          </p:cNvPr>
          <p:cNvSpPr txBox="1"/>
          <p:nvPr/>
        </p:nvSpPr>
        <p:spPr>
          <a:xfrm>
            <a:off x="2841207" y="4081250"/>
            <a:ext cx="65095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WE DESIGN YOUR THOUGHTS</a:t>
            </a:r>
            <a:endParaRPr lang="ko-KR" altLang="en-US" sz="2000" spc="6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7C9A1-DB1E-47F5-8D37-AF167391C79D}"/>
              </a:ext>
            </a:extLst>
          </p:cNvPr>
          <p:cNvSpPr txBox="1"/>
          <p:nvPr/>
        </p:nvSpPr>
        <p:spPr>
          <a:xfrm>
            <a:off x="2674758" y="2817217"/>
            <a:ext cx="68424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Imprint MT Shadow" panose="04020605060303030202" pitchFamily="82" charset="0"/>
                <a:cs typeface="Arial" pitchFamily="34" charset="0"/>
              </a:rPr>
              <a:t>OUR PORTFOLIO</a:t>
            </a:r>
            <a:endParaRPr lang="ko-KR" altLang="en-US" sz="4800" b="1" dirty="0">
              <a:solidFill>
                <a:schemeClr val="bg1"/>
              </a:solidFill>
              <a:latin typeface="Imprint MT Shadow" panose="04020605060303030202" pitchFamily="82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4691DB-2559-4BB5-B70A-84B292E3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96" y="408090"/>
            <a:ext cx="4908990" cy="14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A64757F-54B0-4AE3-895B-B2A9E5314DCC}"/>
              </a:ext>
            </a:extLst>
          </p:cNvPr>
          <p:cNvSpPr/>
          <p:nvPr/>
        </p:nvSpPr>
        <p:spPr>
          <a:xfrm>
            <a:off x="2841207" y="4046174"/>
            <a:ext cx="6395390" cy="43518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78693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002146-F106-483B-8C4D-E251FF6B1B7F}"/>
              </a:ext>
            </a:extLst>
          </p:cNvPr>
          <p:cNvSpPr/>
          <p:nvPr/>
        </p:nvSpPr>
        <p:spPr>
          <a:xfrm>
            <a:off x="0" y="4584915"/>
            <a:ext cx="12191999" cy="185055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82793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4762" y="575316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WEBNETWORKZ – WE DESIGN YOUR THOUGHTS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95E6C6-E728-4964-884A-D05AE1EA6B1A}"/>
              </a:ext>
            </a:extLst>
          </p:cNvPr>
          <p:cNvGrpSpPr/>
          <p:nvPr/>
        </p:nvGrpSpPr>
        <p:grpSpPr>
          <a:xfrm>
            <a:off x="5652748" y="6509779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4EA634-8988-45C1-85E2-AF0B27F4A83E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4C736D-D4E2-4A6E-AA8F-A39527332EED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568D6C-739E-4E50-A44F-D75A571CD193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A573B1-77EB-4AC0-8EBD-1465AB9FB4E4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0FA3AE-1B39-46DB-BAFE-D2046864A49D}"/>
              </a:ext>
            </a:extLst>
          </p:cNvPr>
          <p:cNvGrpSpPr/>
          <p:nvPr/>
        </p:nvGrpSpPr>
        <p:grpSpPr>
          <a:xfrm>
            <a:off x="5652748" y="4354601"/>
            <a:ext cx="881742" cy="137160"/>
            <a:chOff x="5215346" y="150098"/>
            <a:chExt cx="881742" cy="137160"/>
          </a:xfrm>
          <a:solidFill>
            <a:schemeClr val="bg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10EB0C-9DDA-4075-8757-A5A0E29DAF88}"/>
                </a:ext>
              </a:extLst>
            </p:cNvPr>
            <p:cNvSpPr/>
            <p:nvPr userDrawn="1"/>
          </p:nvSpPr>
          <p:spPr>
            <a:xfrm>
              <a:off x="5215346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A331E6-CA97-412D-8FE9-C2A5CB52D369}"/>
                </a:ext>
              </a:extLst>
            </p:cNvPr>
            <p:cNvSpPr/>
            <p:nvPr userDrawn="1"/>
          </p:nvSpPr>
          <p:spPr>
            <a:xfrm>
              <a:off x="5463540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FAFF58-7C0C-4719-940D-9F5B7CFFC068}"/>
                </a:ext>
              </a:extLst>
            </p:cNvPr>
            <p:cNvSpPr/>
            <p:nvPr userDrawn="1"/>
          </p:nvSpPr>
          <p:spPr>
            <a:xfrm>
              <a:off x="5711734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D800E5-985C-4788-AF1F-0565AA8BB2D3}"/>
                </a:ext>
              </a:extLst>
            </p:cNvPr>
            <p:cNvSpPr/>
            <p:nvPr userDrawn="1"/>
          </p:nvSpPr>
          <p:spPr>
            <a:xfrm>
              <a:off x="5959928" y="150098"/>
              <a:ext cx="137160" cy="1371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CC4E829-C98C-406A-899E-9DF9815FA231}"/>
              </a:ext>
            </a:extLst>
          </p:cNvPr>
          <p:cNvSpPr/>
          <p:nvPr/>
        </p:nvSpPr>
        <p:spPr>
          <a:xfrm>
            <a:off x="1234136" y="0"/>
            <a:ext cx="466184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1A18A-7559-4485-BC2C-6ACBBA9F87DF}"/>
              </a:ext>
            </a:extLst>
          </p:cNvPr>
          <p:cNvSpPr txBox="1"/>
          <p:nvPr/>
        </p:nvSpPr>
        <p:spPr>
          <a:xfrm>
            <a:off x="7022873" y="987080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About Us</a:t>
            </a:r>
            <a:endParaRPr lang="ko-KR" altLang="en-US" sz="27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6047402" y="864527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2D050"/>
                </a:solidFill>
                <a:latin typeface="Comic Sans MS" panose="030F0702030302020204" pitchFamily="66" charset="0"/>
                <a:cs typeface="Arial" pitchFamily="34" charset="0"/>
              </a:rPr>
              <a:t>01</a:t>
            </a:r>
            <a:endParaRPr lang="ko-KR" altLang="en-US" sz="4400" b="1" dirty="0">
              <a:solidFill>
                <a:srgbClr val="92D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9CA3D-1245-4812-BE2C-A17717D31459}"/>
              </a:ext>
            </a:extLst>
          </p:cNvPr>
          <p:cNvSpPr txBox="1"/>
          <p:nvPr/>
        </p:nvSpPr>
        <p:spPr>
          <a:xfrm>
            <a:off x="7022873" y="2065770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Services Offered</a:t>
            </a:r>
            <a:endParaRPr lang="ko-KR" altLang="en-US" sz="27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6041767" y="194605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2D050"/>
                </a:solidFill>
                <a:latin typeface="Comic Sans MS" panose="030F0702030302020204" pitchFamily="66" charset="0"/>
                <a:cs typeface="Arial" pitchFamily="34" charset="0"/>
              </a:rPr>
              <a:t>02</a:t>
            </a:r>
            <a:endParaRPr lang="ko-KR" altLang="en-US" sz="4400" b="1" dirty="0">
              <a:solidFill>
                <a:srgbClr val="92D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757E4-1723-4073-9FC5-1D351F20A151}"/>
              </a:ext>
            </a:extLst>
          </p:cNvPr>
          <p:cNvSpPr txBox="1"/>
          <p:nvPr/>
        </p:nvSpPr>
        <p:spPr>
          <a:xfrm>
            <a:off x="7022873" y="3193749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Why WEBNETWORKZ</a:t>
            </a:r>
            <a:endParaRPr lang="ko-KR" altLang="en-US" sz="27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6041767" y="304024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2D050"/>
                </a:solidFill>
                <a:latin typeface="Comic Sans MS" panose="030F0702030302020204" pitchFamily="66" charset="0"/>
                <a:cs typeface="Arial" pitchFamily="34" charset="0"/>
              </a:rPr>
              <a:t>03</a:t>
            </a:r>
            <a:endParaRPr lang="ko-KR" altLang="en-US" sz="4400" b="1" dirty="0">
              <a:solidFill>
                <a:srgbClr val="92D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F382-44DD-45C3-9704-34E8893BC3AC}"/>
              </a:ext>
            </a:extLst>
          </p:cNvPr>
          <p:cNvSpPr txBox="1"/>
          <p:nvPr/>
        </p:nvSpPr>
        <p:spPr>
          <a:xfrm>
            <a:off x="7022873" y="4269278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Target Market</a:t>
            </a:r>
            <a:endParaRPr lang="ko-KR" altLang="en-US" sz="27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6041767" y="4134439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2D050"/>
                </a:solidFill>
                <a:latin typeface="Comic Sans MS" panose="030F0702030302020204" pitchFamily="66" charset="0"/>
                <a:cs typeface="Arial" pitchFamily="34" charset="0"/>
              </a:rPr>
              <a:t>04</a:t>
            </a:r>
            <a:endParaRPr lang="ko-KR" altLang="en-US" sz="4400" b="1" dirty="0">
              <a:solidFill>
                <a:srgbClr val="92D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1609726" y="1126027"/>
            <a:ext cx="359248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CONTENTS</a:t>
            </a:r>
            <a:endParaRPr lang="ko-KR" altLang="en-US" sz="48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B3D88-879F-435D-95CF-9496A7775850}"/>
              </a:ext>
            </a:extLst>
          </p:cNvPr>
          <p:cNvSpPr txBox="1"/>
          <p:nvPr/>
        </p:nvSpPr>
        <p:spPr>
          <a:xfrm>
            <a:off x="6041767" y="5149070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92D050"/>
                </a:solidFill>
                <a:latin typeface="Comic Sans MS" panose="030F0702030302020204" pitchFamily="66" charset="0"/>
                <a:cs typeface="Arial" pitchFamily="34" charset="0"/>
              </a:rPr>
              <a:t>05</a:t>
            </a:r>
            <a:endParaRPr lang="ko-KR" altLang="en-US" sz="4400" b="1" dirty="0">
              <a:solidFill>
                <a:srgbClr val="92D05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A5787C-92C3-4BA7-9BD8-7D9D9C1B3EE1}"/>
              </a:ext>
            </a:extLst>
          </p:cNvPr>
          <p:cNvSpPr txBox="1"/>
          <p:nvPr/>
        </p:nvSpPr>
        <p:spPr>
          <a:xfrm>
            <a:off x="7022873" y="5283909"/>
            <a:ext cx="466184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Contact Us</a:t>
            </a:r>
            <a:endParaRPr lang="ko-KR" altLang="en-US" sz="27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EF9808-C6AD-4138-B7CA-F72ECE537A8C}"/>
              </a:ext>
            </a:extLst>
          </p:cNvPr>
          <p:cNvGrpSpPr/>
          <p:nvPr/>
        </p:nvGrpSpPr>
        <p:grpSpPr>
          <a:xfrm>
            <a:off x="77806" y="1377387"/>
            <a:ext cx="6218822" cy="5480613"/>
            <a:chOff x="1569022" y="1657523"/>
            <a:chExt cx="5617573" cy="5088315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CC8FED4-622F-48E9-8404-76155663EEFC}"/>
                </a:ext>
              </a:extLst>
            </p:cNvPr>
            <p:cNvSpPr/>
            <p:nvPr/>
          </p:nvSpPr>
          <p:spPr>
            <a:xfrm>
              <a:off x="2923068" y="1665471"/>
              <a:ext cx="2967885" cy="2156018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90BFA1F-86BD-4F10-A75F-EEE7B272B183}"/>
                </a:ext>
              </a:extLst>
            </p:cNvPr>
            <p:cNvSpPr/>
            <p:nvPr/>
          </p:nvSpPr>
          <p:spPr>
            <a:xfrm>
              <a:off x="1569022" y="2980450"/>
              <a:ext cx="2394717" cy="3753708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  <a:gd name="connsiteX0" fmla="*/ 1636072 w 1744918"/>
                <a:gd name="connsiteY0" fmla="*/ 2744463 h 2744463"/>
                <a:gd name="connsiteX1" fmla="*/ 1568014 w 1744918"/>
                <a:gd name="connsiteY1" fmla="*/ 1801842 h 2744463"/>
                <a:gd name="connsiteX2" fmla="*/ 1413265 w 1744918"/>
                <a:gd name="connsiteY2" fmla="*/ 1809677 h 2744463"/>
                <a:gd name="connsiteX3" fmla="*/ 1019146 w 1744918"/>
                <a:gd name="connsiteY3" fmla="*/ 1807718 h 2744463"/>
                <a:gd name="connsiteX4" fmla="*/ 959989 w 1744918"/>
                <a:gd name="connsiteY4" fmla="*/ 1806935 h 2744463"/>
                <a:gd name="connsiteX5" fmla="*/ 964691 w 1744918"/>
                <a:gd name="connsiteY5" fmla="*/ 1694889 h 2744463"/>
                <a:gd name="connsiteX6" fmla="*/ 820912 w 1744918"/>
                <a:gd name="connsiteY6" fmla="*/ 1613793 h 2744463"/>
                <a:gd name="connsiteX7" fmla="*/ 395452 w 1744918"/>
                <a:gd name="connsiteY7" fmla="*/ 1453168 h 2744463"/>
                <a:gd name="connsiteX8" fmla="*/ 390359 w 1744918"/>
                <a:gd name="connsiteY8" fmla="*/ 1451601 h 2744463"/>
                <a:gd name="connsiteX9" fmla="*/ 196042 w 1744918"/>
                <a:gd name="connsiteY9" fmla="*/ 1350133 h 2744463"/>
                <a:gd name="connsiteX10" fmla="*/ 51871 w 1744918"/>
                <a:gd name="connsiteY10" fmla="*/ 1191859 h 2744463"/>
                <a:gd name="connsiteX11" fmla="*/ 6034 w 1744918"/>
                <a:gd name="connsiteY11" fmla="*/ 1120557 h 2744463"/>
                <a:gd name="connsiteX12" fmla="*/ 107502 w 1744918"/>
                <a:gd name="connsiteY12" fmla="*/ 827515 h 2744463"/>
                <a:gd name="connsiteX13" fmla="*/ 401720 w 1744918"/>
                <a:gd name="connsiteY13" fmla="*/ 469830 h 2744463"/>
                <a:gd name="connsiteX14" fmla="*/ 805241 w 1744918"/>
                <a:gd name="connsiteY14" fmla="*/ 8328 h 2744463"/>
                <a:gd name="connsiteX15" fmla="*/ 830314 w 1744918"/>
                <a:gd name="connsiteY15" fmla="*/ 8719 h 2744463"/>
                <a:gd name="connsiteX16" fmla="*/ 952546 w 1744918"/>
                <a:gd name="connsiteY16" fmla="*/ 125466 h 2744463"/>
                <a:gd name="connsiteX17" fmla="*/ 1092799 w 1744918"/>
                <a:gd name="connsiteY17" fmla="*/ 242605 h 2744463"/>
                <a:gd name="connsiteX18" fmla="*/ 1126099 w 1744918"/>
                <a:gd name="connsiteY18" fmla="*/ 282957 h 2744463"/>
                <a:gd name="connsiteX19" fmla="*/ 979578 w 1744918"/>
                <a:gd name="connsiteY19" fmla="*/ 589711 h 2744463"/>
                <a:gd name="connsiteX20" fmla="*/ 869883 w 1744918"/>
                <a:gd name="connsiteY20" fmla="*/ 706067 h 2744463"/>
                <a:gd name="connsiteX21" fmla="*/ 790354 w 1744918"/>
                <a:gd name="connsiteY21" fmla="*/ 860423 h 2744463"/>
                <a:gd name="connsiteX22" fmla="*/ 797406 w 1744918"/>
                <a:gd name="connsiteY22" fmla="*/ 874527 h 2744463"/>
                <a:gd name="connsiteX23" fmla="*/ 848727 w 1744918"/>
                <a:gd name="connsiteY23" fmla="*/ 846711 h 2744463"/>
                <a:gd name="connsiteX24" fmla="*/ 902791 w 1744918"/>
                <a:gd name="connsiteY24" fmla="*/ 688829 h 2744463"/>
                <a:gd name="connsiteX25" fmla="*/ 952154 w 1744918"/>
                <a:gd name="connsiteY25" fmla="*/ 665323 h 2744463"/>
                <a:gd name="connsiteX26" fmla="*/ 1325117 w 1744918"/>
                <a:gd name="connsiteY26" fmla="*/ 734666 h 2744463"/>
                <a:gd name="connsiteX27" fmla="*/ 1413265 w 1744918"/>
                <a:gd name="connsiteY27" fmla="*/ 771884 h 2744463"/>
                <a:gd name="connsiteX28" fmla="*/ 1421101 w 1744918"/>
                <a:gd name="connsiteY28" fmla="*/ 748769 h 2744463"/>
                <a:gd name="connsiteX29" fmla="*/ 1453225 w 1744918"/>
                <a:gd name="connsiteY29" fmla="*/ 714685 h 2744463"/>
                <a:gd name="connsiteX30" fmla="*/ 1633831 w 1744918"/>
                <a:gd name="connsiteY30" fmla="*/ 551710 h 2744463"/>
                <a:gd name="connsiteX31" fmla="*/ 1703174 w 1744918"/>
                <a:gd name="connsiteY31" fmla="*/ 509791 h 2744463"/>
                <a:gd name="connsiteX32" fmla="*/ 1711009 w 1744918"/>
                <a:gd name="connsiteY32" fmla="*/ 633981 h 2744463"/>
                <a:gd name="connsiteX33" fmla="*/ 1743917 w 1744918"/>
                <a:gd name="connsiteY33" fmla="*/ 795782 h 2744463"/>
                <a:gd name="connsiteX34" fmla="*/ 1721978 w 1744918"/>
                <a:gd name="connsiteY34" fmla="*/ 957973 h 2744463"/>
                <a:gd name="connsiteX35" fmla="*/ 1660862 w 1744918"/>
                <a:gd name="connsiteY35" fmla="*/ 1311348 h 2744463"/>
                <a:gd name="connsiteX36" fmla="*/ 1618552 w 1744918"/>
                <a:gd name="connsiteY36" fmla="*/ 1567565 h 2744463"/>
                <a:gd name="connsiteX37" fmla="*/ 1597396 w 1744918"/>
                <a:gd name="connsiteY37" fmla="*/ 1695673 h 2744463"/>
                <a:gd name="connsiteX38" fmla="*/ 1636072 w 1744918"/>
                <a:gd name="connsiteY38" fmla="*/ 2744463 h 2744463"/>
                <a:gd name="connsiteX0" fmla="*/ 1636072 w 1744918"/>
                <a:gd name="connsiteY0" fmla="*/ 2744463 h 2744796"/>
                <a:gd name="connsiteX1" fmla="*/ 1413265 w 1744918"/>
                <a:gd name="connsiteY1" fmla="*/ 1809677 h 2744796"/>
                <a:gd name="connsiteX2" fmla="*/ 1019146 w 1744918"/>
                <a:gd name="connsiteY2" fmla="*/ 1807718 h 2744796"/>
                <a:gd name="connsiteX3" fmla="*/ 959989 w 1744918"/>
                <a:gd name="connsiteY3" fmla="*/ 1806935 h 2744796"/>
                <a:gd name="connsiteX4" fmla="*/ 964691 w 1744918"/>
                <a:gd name="connsiteY4" fmla="*/ 1694889 h 2744796"/>
                <a:gd name="connsiteX5" fmla="*/ 820912 w 1744918"/>
                <a:gd name="connsiteY5" fmla="*/ 1613793 h 2744796"/>
                <a:gd name="connsiteX6" fmla="*/ 395452 w 1744918"/>
                <a:gd name="connsiteY6" fmla="*/ 1453168 h 2744796"/>
                <a:gd name="connsiteX7" fmla="*/ 390359 w 1744918"/>
                <a:gd name="connsiteY7" fmla="*/ 1451601 h 2744796"/>
                <a:gd name="connsiteX8" fmla="*/ 196042 w 1744918"/>
                <a:gd name="connsiteY8" fmla="*/ 1350133 h 2744796"/>
                <a:gd name="connsiteX9" fmla="*/ 51871 w 1744918"/>
                <a:gd name="connsiteY9" fmla="*/ 1191859 h 2744796"/>
                <a:gd name="connsiteX10" fmla="*/ 6034 w 1744918"/>
                <a:gd name="connsiteY10" fmla="*/ 1120557 h 2744796"/>
                <a:gd name="connsiteX11" fmla="*/ 107502 w 1744918"/>
                <a:gd name="connsiteY11" fmla="*/ 827515 h 2744796"/>
                <a:gd name="connsiteX12" fmla="*/ 401720 w 1744918"/>
                <a:gd name="connsiteY12" fmla="*/ 469830 h 2744796"/>
                <a:gd name="connsiteX13" fmla="*/ 805241 w 1744918"/>
                <a:gd name="connsiteY13" fmla="*/ 8328 h 2744796"/>
                <a:gd name="connsiteX14" fmla="*/ 830314 w 1744918"/>
                <a:gd name="connsiteY14" fmla="*/ 8719 h 2744796"/>
                <a:gd name="connsiteX15" fmla="*/ 952546 w 1744918"/>
                <a:gd name="connsiteY15" fmla="*/ 125466 h 2744796"/>
                <a:gd name="connsiteX16" fmla="*/ 1092799 w 1744918"/>
                <a:gd name="connsiteY16" fmla="*/ 242605 h 2744796"/>
                <a:gd name="connsiteX17" fmla="*/ 1126099 w 1744918"/>
                <a:gd name="connsiteY17" fmla="*/ 282957 h 2744796"/>
                <a:gd name="connsiteX18" fmla="*/ 979578 w 1744918"/>
                <a:gd name="connsiteY18" fmla="*/ 589711 h 2744796"/>
                <a:gd name="connsiteX19" fmla="*/ 869883 w 1744918"/>
                <a:gd name="connsiteY19" fmla="*/ 706067 h 2744796"/>
                <a:gd name="connsiteX20" fmla="*/ 790354 w 1744918"/>
                <a:gd name="connsiteY20" fmla="*/ 860423 h 2744796"/>
                <a:gd name="connsiteX21" fmla="*/ 797406 w 1744918"/>
                <a:gd name="connsiteY21" fmla="*/ 874527 h 2744796"/>
                <a:gd name="connsiteX22" fmla="*/ 848727 w 1744918"/>
                <a:gd name="connsiteY22" fmla="*/ 846711 h 2744796"/>
                <a:gd name="connsiteX23" fmla="*/ 902791 w 1744918"/>
                <a:gd name="connsiteY23" fmla="*/ 688829 h 2744796"/>
                <a:gd name="connsiteX24" fmla="*/ 952154 w 1744918"/>
                <a:gd name="connsiteY24" fmla="*/ 665323 h 2744796"/>
                <a:gd name="connsiteX25" fmla="*/ 1325117 w 1744918"/>
                <a:gd name="connsiteY25" fmla="*/ 734666 h 2744796"/>
                <a:gd name="connsiteX26" fmla="*/ 1413265 w 1744918"/>
                <a:gd name="connsiteY26" fmla="*/ 771884 h 2744796"/>
                <a:gd name="connsiteX27" fmla="*/ 1421101 w 1744918"/>
                <a:gd name="connsiteY27" fmla="*/ 748769 h 2744796"/>
                <a:gd name="connsiteX28" fmla="*/ 1453225 w 1744918"/>
                <a:gd name="connsiteY28" fmla="*/ 714685 h 2744796"/>
                <a:gd name="connsiteX29" fmla="*/ 1633831 w 1744918"/>
                <a:gd name="connsiteY29" fmla="*/ 551710 h 2744796"/>
                <a:gd name="connsiteX30" fmla="*/ 1703174 w 1744918"/>
                <a:gd name="connsiteY30" fmla="*/ 509791 h 2744796"/>
                <a:gd name="connsiteX31" fmla="*/ 1711009 w 1744918"/>
                <a:gd name="connsiteY31" fmla="*/ 633981 h 2744796"/>
                <a:gd name="connsiteX32" fmla="*/ 1743917 w 1744918"/>
                <a:gd name="connsiteY32" fmla="*/ 795782 h 2744796"/>
                <a:gd name="connsiteX33" fmla="*/ 1721978 w 1744918"/>
                <a:gd name="connsiteY33" fmla="*/ 957973 h 2744796"/>
                <a:gd name="connsiteX34" fmla="*/ 1660862 w 1744918"/>
                <a:gd name="connsiteY34" fmla="*/ 1311348 h 2744796"/>
                <a:gd name="connsiteX35" fmla="*/ 1618552 w 1744918"/>
                <a:gd name="connsiteY35" fmla="*/ 1567565 h 2744796"/>
                <a:gd name="connsiteX36" fmla="*/ 1597396 w 1744918"/>
                <a:gd name="connsiteY36" fmla="*/ 1695673 h 2744796"/>
                <a:gd name="connsiteX37" fmla="*/ 1636072 w 1744918"/>
                <a:gd name="connsiteY37" fmla="*/ 2744463 h 2744796"/>
                <a:gd name="connsiteX0" fmla="*/ 1636072 w 1744918"/>
                <a:gd name="connsiteY0" fmla="*/ 2744463 h 2744785"/>
                <a:gd name="connsiteX1" fmla="*/ 1019146 w 1744918"/>
                <a:gd name="connsiteY1" fmla="*/ 1807718 h 2744785"/>
                <a:gd name="connsiteX2" fmla="*/ 959989 w 1744918"/>
                <a:gd name="connsiteY2" fmla="*/ 1806935 h 2744785"/>
                <a:gd name="connsiteX3" fmla="*/ 964691 w 1744918"/>
                <a:gd name="connsiteY3" fmla="*/ 1694889 h 2744785"/>
                <a:gd name="connsiteX4" fmla="*/ 820912 w 1744918"/>
                <a:gd name="connsiteY4" fmla="*/ 1613793 h 2744785"/>
                <a:gd name="connsiteX5" fmla="*/ 395452 w 1744918"/>
                <a:gd name="connsiteY5" fmla="*/ 1453168 h 2744785"/>
                <a:gd name="connsiteX6" fmla="*/ 390359 w 1744918"/>
                <a:gd name="connsiteY6" fmla="*/ 1451601 h 2744785"/>
                <a:gd name="connsiteX7" fmla="*/ 196042 w 1744918"/>
                <a:gd name="connsiteY7" fmla="*/ 1350133 h 2744785"/>
                <a:gd name="connsiteX8" fmla="*/ 51871 w 1744918"/>
                <a:gd name="connsiteY8" fmla="*/ 1191859 h 2744785"/>
                <a:gd name="connsiteX9" fmla="*/ 6034 w 1744918"/>
                <a:gd name="connsiteY9" fmla="*/ 1120557 h 2744785"/>
                <a:gd name="connsiteX10" fmla="*/ 107502 w 1744918"/>
                <a:gd name="connsiteY10" fmla="*/ 827515 h 2744785"/>
                <a:gd name="connsiteX11" fmla="*/ 401720 w 1744918"/>
                <a:gd name="connsiteY11" fmla="*/ 469830 h 2744785"/>
                <a:gd name="connsiteX12" fmla="*/ 805241 w 1744918"/>
                <a:gd name="connsiteY12" fmla="*/ 8328 h 2744785"/>
                <a:gd name="connsiteX13" fmla="*/ 830314 w 1744918"/>
                <a:gd name="connsiteY13" fmla="*/ 8719 h 2744785"/>
                <a:gd name="connsiteX14" fmla="*/ 952546 w 1744918"/>
                <a:gd name="connsiteY14" fmla="*/ 125466 h 2744785"/>
                <a:gd name="connsiteX15" fmla="*/ 1092799 w 1744918"/>
                <a:gd name="connsiteY15" fmla="*/ 242605 h 2744785"/>
                <a:gd name="connsiteX16" fmla="*/ 1126099 w 1744918"/>
                <a:gd name="connsiteY16" fmla="*/ 282957 h 2744785"/>
                <a:gd name="connsiteX17" fmla="*/ 979578 w 1744918"/>
                <a:gd name="connsiteY17" fmla="*/ 589711 h 2744785"/>
                <a:gd name="connsiteX18" fmla="*/ 869883 w 1744918"/>
                <a:gd name="connsiteY18" fmla="*/ 706067 h 2744785"/>
                <a:gd name="connsiteX19" fmla="*/ 790354 w 1744918"/>
                <a:gd name="connsiteY19" fmla="*/ 860423 h 2744785"/>
                <a:gd name="connsiteX20" fmla="*/ 797406 w 1744918"/>
                <a:gd name="connsiteY20" fmla="*/ 874527 h 2744785"/>
                <a:gd name="connsiteX21" fmla="*/ 848727 w 1744918"/>
                <a:gd name="connsiteY21" fmla="*/ 846711 h 2744785"/>
                <a:gd name="connsiteX22" fmla="*/ 902791 w 1744918"/>
                <a:gd name="connsiteY22" fmla="*/ 688829 h 2744785"/>
                <a:gd name="connsiteX23" fmla="*/ 952154 w 1744918"/>
                <a:gd name="connsiteY23" fmla="*/ 665323 h 2744785"/>
                <a:gd name="connsiteX24" fmla="*/ 1325117 w 1744918"/>
                <a:gd name="connsiteY24" fmla="*/ 734666 h 2744785"/>
                <a:gd name="connsiteX25" fmla="*/ 1413265 w 1744918"/>
                <a:gd name="connsiteY25" fmla="*/ 771884 h 2744785"/>
                <a:gd name="connsiteX26" fmla="*/ 1421101 w 1744918"/>
                <a:gd name="connsiteY26" fmla="*/ 748769 h 2744785"/>
                <a:gd name="connsiteX27" fmla="*/ 1453225 w 1744918"/>
                <a:gd name="connsiteY27" fmla="*/ 714685 h 2744785"/>
                <a:gd name="connsiteX28" fmla="*/ 1633831 w 1744918"/>
                <a:gd name="connsiteY28" fmla="*/ 551710 h 2744785"/>
                <a:gd name="connsiteX29" fmla="*/ 1703174 w 1744918"/>
                <a:gd name="connsiteY29" fmla="*/ 509791 h 2744785"/>
                <a:gd name="connsiteX30" fmla="*/ 1711009 w 1744918"/>
                <a:gd name="connsiteY30" fmla="*/ 633981 h 2744785"/>
                <a:gd name="connsiteX31" fmla="*/ 1743917 w 1744918"/>
                <a:gd name="connsiteY31" fmla="*/ 795782 h 2744785"/>
                <a:gd name="connsiteX32" fmla="*/ 1721978 w 1744918"/>
                <a:gd name="connsiteY32" fmla="*/ 957973 h 2744785"/>
                <a:gd name="connsiteX33" fmla="*/ 1660862 w 1744918"/>
                <a:gd name="connsiteY33" fmla="*/ 1311348 h 2744785"/>
                <a:gd name="connsiteX34" fmla="*/ 1618552 w 1744918"/>
                <a:gd name="connsiteY34" fmla="*/ 1567565 h 2744785"/>
                <a:gd name="connsiteX35" fmla="*/ 1597396 w 1744918"/>
                <a:gd name="connsiteY35" fmla="*/ 1695673 h 2744785"/>
                <a:gd name="connsiteX36" fmla="*/ 1636072 w 1744918"/>
                <a:gd name="connsiteY36" fmla="*/ 2744463 h 2744785"/>
                <a:gd name="connsiteX0" fmla="*/ 1636072 w 1744918"/>
                <a:gd name="connsiteY0" fmla="*/ 2744463 h 2744787"/>
                <a:gd name="connsiteX1" fmla="*/ 959989 w 1744918"/>
                <a:gd name="connsiteY1" fmla="*/ 1806935 h 2744787"/>
                <a:gd name="connsiteX2" fmla="*/ 964691 w 1744918"/>
                <a:gd name="connsiteY2" fmla="*/ 1694889 h 2744787"/>
                <a:gd name="connsiteX3" fmla="*/ 820912 w 1744918"/>
                <a:gd name="connsiteY3" fmla="*/ 1613793 h 2744787"/>
                <a:gd name="connsiteX4" fmla="*/ 395452 w 1744918"/>
                <a:gd name="connsiteY4" fmla="*/ 1453168 h 2744787"/>
                <a:gd name="connsiteX5" fmla="*/ 390359 w 1744918"/>
                <a:gd name="connsiteY5" fmla="*/ 1451601 h 2744787"/>
                <a:gd name="connsiteX6" fmla="*/ 196042 w 1744918"/>
                <a:gd name="connsiteY6" fmla="*/ 1350133 h 2744787"/>
                <a:gd name="connsiteX7" fmla="*/ 51871 w 1744918"/>
                <a:gd name="connsiteY7" fmla="*/ 1191859 h 2744787"/>
                <a:gd name="connsiteX8" fmla="*/ 6034 w 1744918"/>
                <a:gd name="connsiteY8" fmla="*/ 1120557 h 2744787"/>
                <a:gd name="connsiteX9" fmla="*/ 107502 w 1744918"/>
                <a:gd name="connsiteY9" fmla="*/ 827515 h 2744787"/>
                <a:gd name="connsiteX10" fmla="*/ 401720 w 1744918"/>
                <a:gd name="connsiteY10" fmla="*/ 469830 h 2744787"/>
                <a:gd name="connsiteX11" fmla="*/ 805241 w 1744918"/>
                <a:gd name="connsiteY11" fmla="*/ 8328 h 2744787"/>
                <a:gd name="connsiteX12" fmla="*/ 830314 w 1744918"/>
                <a:gd name="connsiteY12" fmla="*/ 8719 h 2744787"/>
                <a:gd name="connsiteX13" fmla="*/ 952546 w 1744918"/>
                <a:gd name="connsiteY13" fmla="*/ 125466 h 2744787"/>
                <a:gd name="connsiteX14" fmla="*/ 1092799 w 1744918"/>
                <a:gd name="connsiteY14" fmla="*/ 242605 h 2744787"/>
                <a:gd name="connsiteX15" fmla="*/ 1126099 w 1744918"/>
                <a:gd name="connsiteY15" fmla="*/ 282957 h 2744787"/>
                <a:gd name="connsiteX16" fmla="*/ 979578 w 1744918"/>
                <a:gd name="connsiteY16" fmla="*/ 589711 h 2744787"/>
                <a:gd name="connsiteX17" fmla="*/ 869883 w 1744918"/>
                <a:gd name="connsiteY17" fmla="*/ 706067 h 2744787"/>
                <a:gd name="connsiteX18" fmla="*/ 790354 w 1744918"/>
                <a:gd name="connsiteY18" fmla="*/ 860423 h 2744787"/>
                <a:gd name="connsiteX19" fmla="*/ 797406 w 1744918"/>
                <a:gd name="connsiteY19" fmla="*/ 874527 h 2744787"/>
                <a:gd name="connsiteX20" fmla="*/ 848727 w 1744918"/>
                <a:gd name="connsiteY20" fmla="*/ 846711 h 2744787"/>
                <a:gd name="connsiteX21" fmla="*/ 902791 w 1744918"/>
                <a:gd name="connsiteY21" fmla="*/ 688829 h 2744787"/>
                <a:gd name="connsiteX22" fmla="*/ 952154 w 1744918"/>
                <a:gd name="connsiteY22" fmla="*/ 665323 h 2744787"/>
                <a:gd name="connsiteX23" fmla="*/ 1325117 w 1744918"/>
                <a:gd name="connsiteY23" fmla="*/ 734666 h 2744787"/>
                <a:gd name="connsiteX24" fmla="*/ 1413265 w 1744918"/>
                <a:gd name="connsiteY24" fmla="*/ 771884 h 2744787"/>
                <a:gd name="connsiteX25" fmla="*/ 1421101 w 1744918"/>
                <a:gd name="connsiteY25" fmla="*/ 748769 h 2744787"/>
                <a:gd name="connsiteX26" fmla="*/ 1453225 w 1744918"/>
                <a:gd name="connsiteY26" fmla="*/ 714685 h 2744787"/>
                <a:gd name="connsiteX27" fmla="*/ 1633831 w 1744918"/>
                <a:gd name="connsiteY27" fmla="*/ 551710 h 2744787"/>
                <a:gd name="connsiteX28" fmla="*/ 1703174 w 1744918"/>
                <a:gd name="connsiteY28" fmla="*/ 509791 h 2744787"/>
                <a:gd name="connsiteX29" fmla="*/ 1711009 w 1744918"/>
                <a:gd name="connsiteY29" fmla="*/ 633981 h 2744787"/>
                <a:gd name="connsiteX30" fmla="*/ 1743917 w 1744918"/>
                <a:gd name="connsiteY30" fmla="*/ 795782 h 2744787"/>
                <a:gd name="connsiteX31" fmla="*/ 1721978 w 1744918"/>
                <a:gd name="connsiteY31" fmla="*/ 957973 h 2744787"/>
                <a:gd name="connsiteX32" fmla="*/ 1660862 w 1744918"/>
                <a:gd name="connsiteY32" fmla="*/ 1311348 h 2744787"/>
                <a:gd name="connsiteX33" fmla="*/ 1618552 w 1744918"/>
                <a:gd name="connsiteY33" fmla="*/ 1567565 h 2744787"/>
                <a:gd name="connsiteX34" fmla="*/ 1597396 w 1744918"/>
                <a:gd name="connsiteY34" fmla="*/ 1695673 h 2744787"/>
                <a:gd name="connsiteX35" fmla="*/ 1636072 w 1744918"/>
                <a:gd name="connsiteY35" fmla="*/ 2744463 h 2744787"/>
                <a:gd name="connsiteX0" fmla="*/ 1636072 w 1744918"/>
                <a:gd name="connsiteY0" fmla="*/ 2744463 h 2800429"/>
                <a:gd name="connsiteX1" fmla="*/ 969485 w 1744918"/>
                <a:gd name="connsiteY1" fmla="*/ 2705866 h 2800429"/>
                <a:gd name="connsiteX2" fmla="*/ 964691 w 1744918"/>
                <a:gd name="connsiteY2" fmla="*/ 1694889 h 2800429"/>
                <a:gd name="connsiteX3" fmla="*/ 820912 w 1744918"/>
                <a:gd name="connsiteY3" fmla="*/ 1613793 h 2800429"/>
                <a:gd name="connsiteX4" fmla="*/ 395452 w 1744918"/>
                <a:gd name="connsiteY4" fmla="*/ 1453168 h 2800429"/>
                <a:gd name="connsiteX5" fmla="*/ 390359 w 1744918"/>
                <a:gd name="connsiteY5" fmla="*/ 1451601 h 2800429"/>
                <a:gd name="connsiteX6" fmla="*/ 196042 w 1744918"/>
                <a:gd name="connsiteY6" fmla="*/ 1350133 h 2800429"/>
                <a:gd name="connsiteX7" fmla="*/ 51871 w 1744918"/>
                <a:gd name="connsiteY7" fmla="*/ 1191859 h 2800429"/>
                <a:gd name="connsiteX8" fmla="*/ 6034 w 1744918"/>
                <a:gd name="connsiteY8" fmla="*/ 1120557 h 2800429"/>
                <a:gd name="connsiteX9" fmla="*/ 107502 w 1744918"/>
                <a:gd name="connsiteY9" fmla="*/ 827515 h 2800429"/>
                <a:gd name="connsiteX10" fmla="*/ 401720 w 1744918"/>
                <a:gd name="connsiteY10" fmla="*/ 469830 h 2800429"/>
                <a:gd name="connsiteX11" fmla="*/ 805241 w 1744918"/>
                <a:gd name="connsiteY11" fmla="*/ 8328 h 2800429"/>
                <a:gd name="connsiteX12" fmla="*/ 830314 w 1744918"/>
                <a:gd name="connsiteY12" fmla="*/ 8719 h 2800429"/>
                <a:gd name="connsiteX13" fmla="*/ 952546 w 1744918"/>
                <a:gd name="connsiteY13" fmla="*/ 125466 h 2800429"/>
                <a:gd name="connsiteX14" fmla="*/ 1092799 w 1744918"/>
                <a:gd name="connsiteY14" fmla="*/ 242605 h 2800429"/>
                <a:gd name="connsiteX15" fmla="*/ 1126099 w 1744918"/>
                <a:gd name="connsiteY15" fmla="*/ 282957 h 2800429"/>
                <a:gd name="connsiteX16" fmla="*/ 979578 w 1744918"/>
                <a:gd name="connsiteY16" fmla="*/ 589711 h 2800429"/>
                <a:gd name="connsiteX17" fmla="*/ 869883 w 1744918"/>
                <a:gd name="connsiteY17" fmla="*/ 706067 h 2800429"/>
                <a:gd name="connsiteX18" fmla="*/ 790354 w 1744918"/>
                <a:gd name="connsiteY18" fmla="*/ 860423 h 2800429"/>
                <a:gd name="connsiteX19" fmla="*/ 797406 w 1744918"/>
                <a:gd name="connsiteY19" fmla="*/ 874527 h 2800429"/>
                <a:gd name="connsiteX20" fmla="*/ 848727 w 1744918"/>
                <a:gd name="connsiteY20" fmla="*/ 846711 h 2800429"/>
                <a:gd name="connsiteX21" fmla="*/ 902791 w 1744918"/>
                <a:gd name="connsiteY21" fmla="*/ 688829 h 2800429"/>
                <a:gd name="connsiteX22" fmla="*/ 952154 w 1744918"/>
                <a:gd name="connsiteY22" fmla="*/ 665323 h 2800429"/>
                <a:gd name="connsiteX23" fmla="*/ 1325117 w 1744918"/>
                <a:gd name="connsiteY23" fmla="*/ 734666 h 2800429"/>
                <a:gd name="connsiteX24" fmla="*/ 1413265 w 1744918"/>
                <a:gd name="connsiteY24" fmla="*/ 771884 h 2800429"/>
                <a:gd name="connsiteX25" fmla="*/ 1421101 w 1744918"/>
                <a:gd name="connsiteY25" fmla="*/ 748769 h 2800429"/>
                <a:gd name="connsiteX26" fmla="*/ 1453225 w 1744918"/>
                <a:gd name="connsiteY26" fmla="*/ 714685 h 2800429"/>
                <a:gd name="connsiteX27" fmla="*/ 1633831 w 1744918"/>
                <a:gd name="connsiteY27" fmla="*/ 551710 h 2800429"/>
                <a:gd name="connsiteX28" fmla="*/ 1703174 w 1744918"/>
                <a:gd name="connsiteY28" fmla="*/ 509791 h 2800429"/>
                <a:gd name="connsiteX29" fmla="*/ 1711009 w 1744918"/>
                <a:gd name="connsiteY29" fmla="*/ 633981 h 2800429"/>
                <a:gd name="connsiteX30" fmla="*/ 1743917 w 1744918"/>
                <a:gd name="connsiteY30" fmla="*/ 795782 h 2800429"/>
                <a:gd name="connsiteX31" fmla="*/ 1721978 w 1744918"/>
                <a:gd name="connsiteY31" fmla="*/ 957973 h 2800429"/>
                <a:gd name="connsiteX32" fmla="*/ 1660862 w 1744918"/>
                <a:gd name="connsiteY32" fmla="*/ 1311348 h 2800429"/>
                <a:gd name="connsiteX33" fmla="*/ 1618552 w 1744918"/>
                <a:gd name="connsiteY33" fmla="*/ 1567565 h 2800429"/>
                <a:gd name="connsiteX34" fmla="*/ 1597396 w 1744918"/>
                <a:gd name="connsiteY34" fmla="*/ 1695673 h 2800429"/>
                <a:gd name="connsiteX35" fmla="*/ 1636072 w 1744918"/>
                <a:gd name="connsiteY35" fmla="*/ 2744463 h 2800429"/>
                <a:gd name="connsiteX0" fmla="*/ 1636072 w 1744918"/>
                <a:gd name="connsiteY0" fmla="*/ 2744463 h 2748763"/>
                <a:gd name="connsiteX1" fmla="*/ 969485 w 1744918"/>
                <a:gd name="connsiteY1" fmla="*/ 2705866 h 2748763"/>
                <a:gd name="connsiteX2" fmla="*/ 964691 w 1744918"/>
                <a:gd name="connsiteY2" fmla="*/ 1694889 h 2748763"/>
                <a:gd name="connsiteX3" fmla="*/ 820912 w 1744918"/>
                <a:gd name="connsiteY3" fmla="*/ 1613793 h 2748763"/>
                <a:gd name="connsiteX4" fmla="*/ 395452 w 1744918"/>
                <a:gd name="connsiteY4" fmla="*/ 1453168 h 2748763"/>
                <a:gd name="connsiteX5" fmla="*/ 390359 w 1744918"/>
                <a:gd name="connsiteY5" fmla="*/ 1451601 h 2748763"/>
                <a:gd name="connsiteX6" fmla="*/ 196042 w 1744918"/>
                <a:gd name="connsiteY6" fmla="*/ 1350133 h 2748763"/>
                <a:gd name="connsiteX7" fmla="*/ 51871 w 1744918"/>
                <a:gd name="connsiteY7" fmla="*/ 1191859 h 2748763"/>
                <a:gd name="connsiteX8" fmla="*/ 6034 w 1744918"/>
                <a:gd name="connsiteY8" fmla="*/ 1120557 h 2748763"/>
                <a:gd name="connsiteX9" fmla="*/ 107502 w 1744918"/>
                <a:gd name="connsiteY9" fmla="*/ 827515 h 2748763"/>
                <a:gd name="connsiteX10" fmla="*/ 401720 w 1744918"/>
                <a:gd name="connsiteY10" fmla="*/ 469830 h 2748763"/>
                <a:gd name="connsiteX11" fmla="*/ 805241 w 1744918"/>
                <a:gd name="connsiteY11" fmla="*/ 8328 h 2748763"/>
                <a:gd name="connsiteX12" fmla="*/ 830314 w 1744918"/>
                <a:gd name="connsiteY12" fmla="*/ 8719 h 2748763"/>
                <a:gd name="connsiteX13" fmla="*/ 952546 w 1744918"/>
                <a:gd name="connsiteY13" fmla="*/ 125466 h 2748763"/>
                <a:gd name="connsiteX14" fmla="*/ 1092799 w 1744918"/>
                <a:gd name="connsiteY14" fmla="*/ 242605 h 2748763"/>
                <a:gd name="connsiteX15" fmla="*/ 1126099 w 1744918"/>
                <a:gd name="connsiteY15" fmla="*/ 282957 h 2748763"/>
                <a:gd name="connsiteX16" fmla="*/ 979578 w 1744918"/>
                <a:gd name="connsiteY16" fmla="*/ 589711 h 2748763"/>
                <a:gd name="connsiteX17" fmla="*/ 869883 w 1744918"/>
                <a:gd name="connsiteY17" fmla="*/ 706067 h 2748763"/>
                <a:gd name="connsiteX18" fmla="*/ 790354 w 1744918"/>
                <a:gd name="connsiteY18" fmla="*/ 860423 h 2748763"/>
                <a:gd name="connsiteX19" fmla="*/ 797406 w 1744918"/>
                <a:gd name="connsiteY19" fmla="*/ 874527 h 2748763"/>
                <a:gd name="connsiteX20" fmla="*/ 848727 w 1744918"/>
                <a:gd name="connsiteY20" fmla="*/ 846711 h 2748763"/>
                <a:gd name="connsiteX21" fmla="*/ 902791 w 1744918"/>
                <a:gd name="connsiteY21" fmla="*/ 688829 h 2748763"/>
                <a:gd name="connsiteX22" fmla="*/ 952154 w 1744918"/>
                <a:gd name="connsiteY22" fmla="*/ 665323 h 2748763"/>
                <a:gd name="connsiteX23" fmla="*/ 1325117 w 1744918"/>
                <a:gd name="connsiteY23" fmla="*/ 734666 h 2748763"/>
                <a:gd name="connsiteX24" fmla="*/ 1413265 w 1744918"/>
                <a:gd name="connsiteY24" fmla="*/ 771884 h 2748763"/>
                <a:gd name="connsiteX25" fmla="*/ 1421101 w 1744918"/>
                <a:gd name="connsiteY25" fmla="*/ 748769 h 2748763"/>
                <a:gd name="connsiteX26" fmla="*/ 1453225 w 1744918"/>
                <a:gd name="connsiteY26" fmla="*/ 714685 h 2748763"/>
                <a:gd name="connsiteX27" fmla="*/ 1633831 w 1744918"/>
                <a:gd name="connsiteY27" fmla="*/ 551710 h 2748763"/>
                <a:gd name="connsiteX28" fmla="*/ 1703174 w 1744918"/>
                <a:gd name="connsiteY28" fmla="*/ 509791 h 2748763"/>
                <a:gd name="connsiteX29" fmla="*/ 1711009 w 1744918"/>
                <a:gd name="connsiteY29" fmla="*/ 633981 h 2748763"/>
                <a:gd name="connsiteX30" fmla="*/ 1743917 w 1744918"/>
                <a:gd name="connsiteY30" fmla="*/ 795782 h 2748763"/>
                <a:gd name="connsiteX31" fmla="*/ 1721978 w 1744918"/>
                <a:gd name="connsiteY31" fmla="*/ 957973 h 2748763"/>
                <a:gd name="connsiteX32" fmla="*/ 1660862 w 1744918"/>
                <a:gd name="connsiteY32" fmla="*/ 1311348 h 2748763"/>
                <a:gd name="connsiteX33" fmla="*/ 1618552 w 1744918"/>
                <a:gd name="connsiteY33" fmla="*/ 1567565 h 2748763"/>
                <a:gd name="connsiteX34" fmla="*/ 1597396 w 1744918"/>
                <a:gd name="connsiteY34" fmla="*/ 1695673 h 2748763"/>
                <a:gd name="connsiteX35" fmla="*/ 1636072 w 1744918"/>
                <a:gd name="connsiteY35" fmla="*/ 2744463 h 2748763"/>
                <a:gd name="connsiteX0" fmla="*/ 1632907 w 1744918"/>
                <a:gd name="connsiteY0" fmla="*/ 2725471 h 2731694"/>
                <a:gd name="connsiteX1" fmla="*/ 969485 w 1744918"/>
                <a:gd name="connsiteY1" fmla="*/ 2705866 h 2731694"/>
                <a:gd name="connsiteX2" fmla="*/ 964691 w 1744918"/>
                <a:gd name="connsiteY2" fmla="*/ 1694889 h 2731694"/>
                <a:gd name="connsiteX3" fmla="*/ 820912 w 1744918"/>
                <a:gd name="connsiteY3" fmla="*/ 1613793 h 2731694"/>
                <a:gd name="connsiteX4" fmla="*/ 395452 w 1744918"/>
                <a:gd name="connsiteY4" fmla="*/ 1453168 h 2731694"/>
                <a:gd name="connsiteX5" fmla="*/ 390359 w 1744918"/>
                <a:gd name="connsiteY5" fmla="*/ 1451601 h 2731694"/>
                <a:gd name="connsiteX6" fmla="*/ 196042 w 1744918"/>
                <a:gd name="connsiteY6" fmla="*/ 1350133 h 2731694"/>
                <a:gd name="connsiteX7" fmla="*/ 51871 w 1744918"/>
                <a:gd name="connsiteY7" fmla="*/ 1191859 h 2731694"/>
                <a:gd name="connsiteX8" fmla="*/ 6034 w 1744918"/>
                <a:gd name="connsiteY8" fmla="*/ 1120557 h 2731694"/>
                <a:gd name="connsiteX9" fmla="*/ 107502 w 1744918"/>
                <a:gd name="connsiteY9" fmla="*/ 827515 h 2731694"/>
                <a:gd name="connsiteX10" fmla="*/ 401720 w 1744918"/>
                <a:gd name="connsiteY10" fmla="*/ 469830 h 2731694"/>
                <a:gd name="connsiteX11" fmla="*/ 805241 w 1744918"/>
                <a:gd name="connsiteY11" fmla="*/ 8328 h 2731694"/>
                <a:gd name="connsiteX12" fmla="*/ 830314 w 1744918"/>
                <a:gd name="connsiteY12" fmla="*/ 8719 h 2731694"/>
                <a:gd name="connsiteX13" fmla="*/ 952546 w 1744918"/>
                <a:gd name="connsiteY13" fmla="*/ 125466 h 2731694"/>
                <a:gd name="connsiteX14" fmla="*/ 1092799 w 1744918"/>
                <a:gd name="connsiteY14" fmla="*/ 242605 h 2731694"/>
                <a:gd name="connsiteX15" fmla="*/ 1126099 w 1744918"/>
                <a:gd name="connsiteY15" fmla="*/ 282957 h 2731694"/>
                <a:gd name="connsiteX16" fmla="*/ 979578 w 1744918"/>
                <a:gd name="connsiteY16" fmla="*/ 589711 h 2731694"/>
                <a:gd name="connsiteX17" fmla="*/ 869883 w 1744918"/>
                <a:gd name="connsiteY17" fmla="*/ 706067 h 2731694"/>
                <a:gd name="connsiteX18" fmla="*/ 790354 w 1744918"/>
                <a:gd name="connsiteY18" fmla="*/ 860423 h 2731694"/>
                <a:gd name="connsiteX19" fmla="*/ 797406 w 1744918"/>
                <a:gd name="connsiteY19" fmla="*/ 874527 h 2731694"/>
                <a:gd name="connsiteX20" fmla="*/ 848727 w 1744918"/>
                <a:gd name="connsiteY20" fmla="*/ 846711 h 2731694"/>
                <a:gd name="connsiteX21" fmla="*/ 902791 w 1744918"/>
                <a:gd name="connsiteY21" fmla="*/ 688829 h 2731694"/>
                <a:gd name="connsiteX22" fmla="*/ 952154 w 1744918"/>
                <a:gd name="connsiteY22" fmla="*/ 665323 h 2731694"/>
                <a:gd name="connsiteX23" fmla="*/ 1325117 w 1744918"/>
                <a:gd name="connsiteY23" fmla="*/ 734666 h 2731694"/>
                <a:gd name="connsiteX24" fmla="*/ 1413265 w 1744918"/>
                <a:gd name="connsiteY24" fmla="*/ 771884 h 2731694"/>
                <a:gd name="connsiteX25" fmla="*/ 1421101 w 1744918"/>
                <a:gd name="connsiteY25" fmla="*/ 748769 h 2731694"/>
                <a:gd name="connsiteX26" fmla="*/ 1453225 w 1744918"/>
                <a:gd name="connsiteY26" fmla="*/ 714685 h 2731694"/>
                <a:gd name="connsiteX27" fmla="*/ 1633831 w 1744918"/>
                <a:gd name="connsiteY27" fmla="*/ 551710 h 2731694"/>
                <a:gd name="connsiteX28" fmla="*/ 1703174 w 1744918"/>
                <a:gd name="connsiteY28" fmla="*/ 509791 h 2731694"/>
                <a:gd name="connsiteX29" fmla="*/ 1711009 w 1744918"/>
                <a:gd name="connsiteY29" fmla="*/ 633981 h 2731694"/>
                <a:gd name="connsiteX30" fmla="*/ 1743917 w 1744918"/>
                <a:gd name="connsiteY30" fmla="*/ 795782 h 2731694"/>
                <a:gd name="connsiteX31" fmla="*/ 1721978 w 1744918"/>
                <a:gd name="connsiteY31" fmla="*/ 957973 h 2731694"/>
                <a:gd name="connsiteX32" fmla="*/ 1660862 w 1744918"/>
                <a:gd name="connsiteY32" fmla="*/ 1311348 h 2731694"/>
                <a:gd name="connsiteX33" fmla="*/ 1618552 w 1744918"/>
                <a:gd name="connsiteY33" fmla="*/ 1567565 h 2731694"/>
                <a:gd name="connsiteX34" fmla="*/ 1597396 w 1744918"/>
                <a:gd name="connsiteY34" fmla="*/ 1695673 h 2731694"/>
                <a:gd name="connsiteX35" fmla="*/ 1632907 w 1744918"/>
                <a:gd name="connsiteY35" fmla="*/ 2725471 h 2731694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597396 w 1744918"/>
                <a:gd name="connsiteY34" fmla="*/ 1695673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64691 w 1744918"/>
                <a:gd name="connsiteY2" fmla="*/ 1694889 h 2735151"/>
                <a:gd name="connsiteX3" fmla="*/ 820912 w 1744918"/>
                <a:gd name="connsiteY3" fmla="*/ 1613793 h 2735151"/>
                <a:gd name="connsiteX4" fmla="*/ 395452 w 1744918"/>
                <a:gd name="connsiteY4" fmla="*/ 1453168 h 2735151"/>
                <a:gd name="connsiteX5" fmla="*/ 390359 w 1744918"/>
                <a:gd name="connsiteY5" fmla="*/ 1451601 h 2735151"/>
                <a:gd name="connsiteX6" fmla="*/ 196042 w 1744918"/>
                <a:gd name="connsiteY6" fmla="*/ 1350133 h 2735151"/>
                <a:gd name="connsiteX7" fmla="*/ 51871 w 1744918"/>
                <a:gd name="connsiteY7" fmla="*/ 1191859 h 2735151"/>
                <a:gd name="connsiteX8" fmla="*/ 6034 w 1744918"/>
                <a:gd name="connsiteY8" fmla="*/ 1120557 h 2735151"/>
                <a:gd name="connsiteX9" fmla="*/ 107502 w 1744918"/>
                <a:gd name="connsiteY9" fmla="*/ 827515 h 2735151"/>
                <a:gd name="connsiteX10" fmla="*/ 401720 w 1744918"/>
                <a:gd name="connsiteY10" fmla="*/ 469830 h 2735151"/>
                <a:gd name="connsiteX11" fmla="*/ 805241 w 1744918"/>
                <a:gd name="connsiteY11" fmla="*/ 8328 h 2735151"/>
                <a:gd name="connsiteX12" fmla="*/ 830314 w 1744918"/>
                <a:gd name="connsiteY12" fmla="*/ 8719 h 2735151"/>
                <a:gd name="connsiteX13" fmla="*/ 952546 w 1744918"/>
                <a:gd name="connsiteY13" fmla="*/ 125466 h 2735151"/>
                <a:gd name="connsiteX14" fmla="*/ 1092799 w 1744918"/>
                <a:gd name="connsiteY14" fmla="*/ 242605 h 2735151"/>
                <a:gd name="connsiteX15" fmla="*/ 1126099 w 1744918"/>
                <a:gd name="connsiteY15" fmla="*/ 282957 h 2735151"/>
                <a:gd name="connsiteX16" fmla="*/ 979578 w 1744918"/>
                <a:gd name="connsiteY16" fmla="*/ 589711 h 2735151"/>
                <a:gd name="connsiteX17" fmla="*/ 869883 w 1744918"/>
                <a:gd name="connsiteY17" fmla="*/ 706067 h 2735151"/>
                <a:gd name="connsiteX18" fmla="*/ 790354 w 1744918"/>
                <a:gd name="connsiteY18" fmla="*/ 860423 h 2735151"/>
                <a:gd name="connsiteX19" fmla="*/ 797406 w 1744918"/>
                <a:gd name="connsiteY19" fmla="*/ 874527 h 2735151"/>
                <a:gd name="connsiteX20" fmla="*/ 848727 w 1744918"/>
                <a:gd name="connsiteY20" fmla="*/ 846711 h 2735151"/>
                <a:gd name="connsiteX21" fmla="*/ 902791 w 1744918"/>
                <a:gd name="connsiteY21" fmla="*/ 688829 h 2735151"/>
                <a:gd name="connsiteX22" fmla="*/ 952154 w 1744918"/>
                <a:gd name="connsiteY22" fmla="*/ 665323 h 2735151"/>
                <a:gd name="connsiteX23" fmla="*/ 1325117 w 1744918"/>
                <a:gd name="connsiteY23" fmla="*/ 734666 h 2735151"/>
                <a:gd name="connsiteX24" fmla="*/ 1413265 w 1744918"/>
                <a:gd name="connsiteY24" fmla="*/ 771884 h 2735151"/>
                <a:gd name="connsiteX25" fmla="*/ 1421101 w 1744918"/>
                <a:gd name="connsiteY25" fmla="*/ 748769 h 2735151"/>
                <a:gd name="connsiteX26" fmla="*/ 1453225 w 1744918"/>
                <a:gd name="connsiteY26" fmla="*/ 714685 h 2735151"/>
                <a:gd name="connsiteX27" fmla="*/ 1633831 w 1744918"/>
                <a:gd name="connsiteY27" fmla="*/ 551710 h 2735151"/>
                <a:gd name="connsiteX28" fmla="*/ 1703174 w 1744918"/>
                <a:gd name="connsiteY28" fmla="*/ 509791 h 2735151"/>
                <a:gd name="connsiteX29" fmla="*/ 1711009 w 1744918"/>
                <a:gd name="connsiteY29" fmla="*/ 633981 h 2735151"/>
                <a:gd name="connsiteX30" fmla="*/ 1743917 w 1744918"/>
                <a:gd name="connsiteY30" fmla="*/ 795782 h 2735151"/>
                <a:gd name="connsiteX31" fmla="*/ 1721978 w 1744918"/>
                <a:gd name="connsiteY31" fmla="*/ 957973 h 2735151"/>
                <a:gd name="connsiteX32" fmla="*/ 1660862 w 1744918"/>
                <a:gd name="connsiteY32" fmla="*/ 1311348 h 2735151"/>
                <a:gd name="connsiteX33" fmla="*/ 1618552 w 1744918"/>
                <a:gd name="connsiteY33" fmla="*/ 1567565 h 2735151"/>
                <a:gd name="connsiteX34" fmla="*/ 1635379 w 1744918"/>
                <a:gd name="connsiteY34" fmla="*/ 2097660 h 2735151"/>
                <a:gd name="connsiteX35" fmla="*/ 1632907 w 1744918"/>
                <a:gd name="connsiteY35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951956 w 1744918"/>
                <a:gd name="connsiteY2" fmla="*/ 2136971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  <a:gd name="connsiteX0" fmla="*/ 1632907 w 1744918"/>
                <a:gd name="connsiteY0" fmla="*/ 2725471 h 2735151"/>
                <a:gd name="connsiteX1" fmla="*/ 966320 w 1744918"/>
                <a:gd name="connsiteY1" fmla="*/ 2721693 h 2735151"/>
                <a:gd name="connsiteX2" fmla="*/ 1012095 w 1744918"/>
                <a:gd name="connsiteY2" fmla="*/ 2124310 h 2735151"/>
                <a:gd name="connsiteX3" fmla="*/ 964691 w 1744918"/>
                <a:gd name="connsiteY3" fmla="*/ 1694889 h 2735151"/>
                <a:gd name="connsiteX4" fmla="*/ 820912 w 1744918"/>
                <a:gd name="connsiteY4" fmla="*/ 1613793 h 2735151"/>
                <a:gd name="connsiteX5" fmla="*/ 395452 w 1744918"/>
                <a:gd name="connsiteY5" fmla="*/ 1453168 h 2735151"/>
                <a:gd name="connsiteX6" fmla="*/ 390359 w 1744918"/>
                <a:gd name="connsiteY6" fmla="*/ 1451601 h 2735151"/>
                <a:gd name="connsiteX7" fmla="*/ 196042 w 1744918"/>
                <a:gd name="connsiteY7" fmla="*/ 1350133 h 2735151"/>
                <a:gd name="connsiteX8" fmla="*/ 51871 w 1744918"/>
                <a:gd name="connsiteY8" fmla="*/ 1191859 h 2735151"/>
                <a:gd name="connsiteX9" fmla="*/ 6034 w 1744918"/>
                <a:gd name="connsiteY9" fmla="*/ 1120557 h 2735151"/>
                <a:gd name="connsiteX10" fmla="*/ 107502 w 1744918"/>
                <a:gd name="connsiteY10" fmla="*/ 827515 h 2735151"/>
                <a:gd name="connsiteX11" fmla="*/ 401720 w 1744918"/>
                <a:gd name="connsiteY11" fmla="*/ 469830 h 2735151"/>
                <a:gd name="connsiteX12" fmla="*/ 805241 w 1744918"/>
                <a:gd name="connsiteY12" fmla="*/ 8328 h 2735151"/>
                <a:gd name="connsiteX13" fmla="*/ 830314 w 1744918"/>
                <a:gd name="connsiteY13" fmla="*/ 8719 h 2735151"/>
                <a:gd name="connsiteX14" fmla="*/ 952546 w 1744918"/>
                <a:gd name="connsiteY14" fmla="*/ 125466 h 2735151"/>
                <a:gd name="connsiteX15" fmla="*/ 1092799 w 1744918"/>
                <a:gd name="connsiteY15" fmla="*/ 242605 h 2735151"/>
                <a:gd name="connsiteX16" fmla="*/ 1126099 w 1744918"/>
                <a:gd name="connsiteY16" fmla="*/ 282957 h 2735151"/>
                <a:gd name="connsiteX17" fmla="*/ 979578 w 1744918"/>
                <a:gd name="connsiteY17" fmla="*/ 589711 h 2735151"/>
                <a:gd name="connsiteX18" fmla="*/ 869883 w 1744918"/>
                <a:gd name="connsiteY18" fmla="*/ 706067 h 2735151"/>
                <a:gd name="connsiteX19" fmla="*/ 790354 w 1744918"/>
                <a:gd name="connsiteY19" fmla="*/ 860423 h 2735151"/>
                <a:gd name="connsiteX20" fmla="*/ 797406 w 1744918"/>
                <a:gd name="connsiteY20" fmla="*/ 874527 h 2735151"/>
                <a:gd name="connsiteX21" fmla="*/ 848727 w 1744918"/>
                <a:gd name="connsiteY21" fmla="*/ 846711 h 2735151"/>
                <a:gd name="connsiteX22" fmla="*/ 902791 w 1744918"/>
                <a:gd name="connsiteY22" fmla="*/ 688829 h 2735151"/>
                <a:gd name="connsiteX23" fmla="*/ 952154 w 1744918"/>
                <a:gd name="connsiteY23" fmla="*/ 665323 h 2735151"/>
                <a:gd name="connsiteX24" fmla="*/ 1325117 w 1744918"/>
                <a:gd name="connsiteY24" fmla="*/ 734666 h 2735151"/>
                <a:gd name="connsiteX25" fmla="*/ 1413265 w 1744918"/>
                <a:gd name="connsiteY25" fmla="*/ 771884 h 2735151"/>
                <a:gd name="connsiteX26" fmla="*/ 1421101 w 1744918"/>
                <a:gd name="connsiteY26" fmla="*/ 748769 h 2735151"/>
                <a:gd name="connsiteX27" fmla="*/ 1453225 w 1744918"/>
                <a:gd name="connsiteY27" fmla="*/ 714685 h 2735151"/>
                <a:gd name="connsiteX28" fmla="*/ 1633831 w 1744918"/>
                <a:gd name="connsiteY28" fmla="*/ 551710 h 2735151"/>
                <a:gd name="connsiteX29" fmla="*/ 1703174 w 1744918"/>
                <a:gd name="connsiteY29" fmla="*/ 509791 h 2735151"/>
                <a:gd name="connsiteX30" fmla="*/ 1711009 w 1744918"/>
                <a:gd name="connsiteY30" fmla="*/ 633981 h 2735151"/>
                <a:gd name="connsiteX31" fmla="*/ 1743917 w 1744918"/>
                <a:gd name="connsiteY31" fmla="*/ 795782 h 2735151"/>
                <a:gd name="connsiteX32" fmla="*/ 1721978 w 1744918"/>
                <a:gd name="connsiteY32" fmla="*/ 957973 h 2735151"/>
                <a:gd name="connsiteX33" fmla="*/ 1660862 w 1744918"/>
                <a:gd name="connsiteY33" fmla="*/ 1311348 h 2735151"/>
                <a:gd name="connsiteX34" fmla="*/ 1618552 w 1744918"/>
                <a:gd name="connsiteY34" fmla="*/ 1567565 h 2735151"/>
                <a:gd name="connsiteX35" fmla="*/ 1635379 w 1744918"/>
                <a:gd name="connsiteY35" fmla="*/ 2097660 h 2735151"/>
                <a:gd name="connsiteX36" fmla="*/ 1632907 w 1744918"/>
                <a:gd name="connsiteY36" fmla="*/ 2725471 h 2735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744918" h="2735151">
                  <a:moveTo>
                    <a:pt x="1632907" y="2725471"/>
                  </a:moveTo>
                  <a:cubicBezTo>
                    <a:pt x="1526672" y="2744015"/>
                    <a:pt x="1236479" y="2732029"/>
                    <a:pt x="966320" y="2721693"/>
                  </a:cubicBezTo>
                  <a:cubicBezTo>
                    <a:pt x="985769" y="2576131"/>
                    <a:pt x="1012366" y="2295444"/>
                    <a:pt x="1012095" y="2124310"/>
                  </a:cubicBezTo>
                  <a:cubicBezTo>
                    <a:pt x="1002328" y="2019646"/>
                    <a:pt x="986532" y="1782085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lnTo>
                    <a:pt x="1660862" y="1311348"/>
                  </a:lnTo>
                  <a:cubicBezTo>
                    <a:pt x="1646367" y="1396754"/>
                    <a:pt x="1632655" y="1482159"/>
                    <a:pt x="1618552" y="1567565"/>
                  </a:cubicBezTo>
                  <a:lnTo>
                    <a:pt x="1635379" y="2097660"/>
                  </a:lnTo>
                  <a:cubicBezTo>
                    <a:pt x="1631461" y="2125084"/>
                    <a:pt x="1657196" y="2704707"/>
                    <a:pt x="1632907" y="2725471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8F608CF-34A4-4329-8084-2D6BC22717B6}"/>
                </a:ext>
              </a:extLst>
            </p:cNvPr>
            <p:cNvSpPr/>
            <p:nvPr/>
          </p:nvSpPr>
          <p:spPr>
            <a:xfrm>
              <a:off x="4822554" y="3031724"/>
              <a:ext cx="2364041" cy="3683963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  <a:gd name="connsiteX0" fmla="*/ 782411 w 1722566"/>
                <a:gd name="connsiteY0" fmla="*/ 1769183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2411 w 1722566"/>
                <a:gd name="connsiteY44" fmla="*/ 1769183 h 2684332"/>
                <a:gd name="connsiteX0" fmla="*/ 788742 w 1722566"/>
                <a:gd name="connsiteY0" fmla="*/ 1930611 h 2684332"/>
                <a:gd name="connsiteX1" fmla="*/ 707191 w 1722566"/>
                <a:gd name="connsiteY1" fmla="*/ 1769574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622961 w 1722566"/>
                <a:gd name="connsiteY2" fmla="*/ 1769574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715750"/>
                <a:gd name="connsiteX1" fmla="*/ 795819 w 1722566"/>
                <a:gd name="connsiteY1" fmla="*/ 2260188 h 2715750"/>
                <a:gd name="connsiteX2" fmla="*/ 876181 w 1722566"/>
                <a:gd name="connsiteY2" fmla="*/ 2684333 h 2715750"/>
                <a:gd name="connsiteX3" fmla="*/ 393598 w 1722566"/>
                <a:gd name="connsiteY3" fmla="*/ 2684332 h 2715750"/>
                <a:gd name="connsiteX4" fmla="*/ 283690 w 1722566"/>
                <a:gd name="connsiteY4" fmla="*/ 1751553 h 2715750"/>
                <a:gd name="connsiteX5" fmla="*/ 215130 w 1722566"/>
                <a:gd name="connsiteY5" fmla="*/ 1500821 h 2715750"/>
                <a:gd name="connsiteX6" fmla="*/ 35309 w 1722566"/>
                <a:gd name="connsiteY6" fmla="*/ 852445 h 2715750"/>
                <a:gd name="connsiteX7" fmla="*/ 4751 w 1722566"/>
                <a:gd name="connsiteY7" fmla="*/ 753720 h 2715750"/>
                <a:gd name="connsiteX8" fmla="*/ 50 w 1722566"/>
                <a:gd name="connsiteY8" fmla="*/ 725904 h 2715750"/>
                <a:gd name="connsiteX9" fmla="*/ 50 w 1722566"/>
                <a:gd name="connsiteY9" fmla="*/ 482224 h 2715750"/>
                <a:gd name="connsiteX10" fmla="*/ 1617 w 1722566"/>
                <a:gd name="connsiteY10" fmla="*/ 467337 h 2715750"/>
                <a:gd name="connsiteX11" fmla="*/ 15329 w 1722566"/>
                <a:gd name="connsiteY11" fmla="*/ 466945 h 2715750"/>
                <a:gd name="connsiteX12" fmla="*/ 34525 w 1722566"/>
                <a:gd name="connsiteY12" fmla="*/ 484183 h 2715750"/>
                <a:gd name="connsiteX13" fmla="*/ 158324 w 1722566"/>
                <a:gd name="connsiteY13" fmla="*/ 602497 h 2715750"/>
                <a:gd name="connsiteX14" fmla="*/ 184181 w 1722566"/>
                <a:gd name="connsiteY14" fmla="*/ 631488 h 2715750"/>
                <a:gd name="connsiteX15" fmla="*/ 214739 w 1722566"/>
                <a:gd name="connsiteY15" fmla="*/ 624828 h 2715750"/>
                <a:gd name="connsiteX16" fmla="*/ 316598 w 1722566"/>
                <a:gd name="connsiteY16" fmla="*/ 603281 h 2715750"/>
                <a:gd name="connsiteX17" fmla="*/ 494461 w 1722566"/>
                <a:gd name="connsiteY17" fmla="*/ 579383 h 2715750"/>
                <a:gd name="connsiteX18" fmla="*/ 634714 w 1722566"/>
                <a:gd name="connsiteY18" fmla="*/ 540598 h 2715750"/>
                <a:gd name="connsiteX19" fmla="*/ 749894 w 1722566"/>
                <a:gd name="connsiteY19" fmla="*/ 584084 h 2715750"/>
                <a:gd name="connsiteX20" fmla="*/ 801215 w 1722566"/>
                <a:gd name="connsiteY20" fmla="*/ 721203 h 2715750"/>
                <a:gd name="connsiteX21" fmla="*/ 805525 w 1722566"/>
                <a:gd name="connsiteY21" fmla="*/ 738441 h 2715750"/>
                <a:gd name="connsiteX22" fmla="*/ 828247 w 1722566"/>
                <a:gd name="connsiteY22" fmla="*/ 761947 h 2715750"/>
                <a:gd name="connsiteX23" fmla="*/ 892106 w 1722566"/>
                <a:gd name="connsiteY23" fmla="*/ 799165 h 2715750"/>
                <a:gd name="connsiteX24" fmla="*/ 929715 w 1722566"/>
                <a:gd name="connsiteY24" fmla="*/ 808959 h 2715750"/>
                <a:gd name="connsiteX25" fmla="*/ 951654 w 1722566"/>
                <a:gd name="connsiteY25" fmla="*/ 800732 h 2715750"/>
                <a:gd name="connsiteX26" fmla="*/ 936375 w 1722566"/>
                <a:gd name="connsiteY26" fmla="*/ 781927 h 2715750"/>
                <a:gd name="connsiteX27" fmla="*/ 744801 w 1722566"/>
                <a:gd name="connsiteY27" fmla="*/ 493194 h 2715750"/>
                <a:gd name="connsiteX28" fmla="*/ 619043 w 1722566"/>
                <a:gd name="connsiteY28" fmla="*/ 278505 h 2715750"/>
                <a:gd name="connsiteX29" fmla="*/ 632363 w 1722566"/>
                <a:gd name="connsiteY29" fmla="*/ 248731 h 2715750"/>
                <a:gd name="connsiteX30" fmla="*/ 821196 w 1722566"/>
                <a:gd name="connsiteY30" fmla="*/ 168418 h 2715750"/>
                <a:gd name="connsiteX31" fmla="*/ 884270 w 1722566"/>
                <a:gd name="connsiteY31" fmla="*/ 53238 h 2715750"/>
                <a:gd name="connsiteX32" fmla="*/ 913261 w 1722566"/>
                <a:gd name="connsiteY32" fmla="*/ 9752 h 2715750"/>
                <a:gd name="connsiteX33" fmla="*/ 971634 w 1722566"/>
                <a:gd name="connsiteY33" fmla="*/ 64991 h 2715750"/>
                <a:gd name="connsiteX34" fmla="*/ 1198077 w 1722566"/>
                <a:gd name="connsiteY34" fmla="*/ 294567 h 2715750"/>
                <a:gd name="connsiteX35" fmla="*/ 1428828 w 1722566"/>
                <a:gd name="connsiteY35" fmla="*/ 554701 h 2715750"/>
                <a:gd name="connsiteX36" fmla="*/ 1704632 w 1722566"/>
                <a:gd name="connsiteY36" fmla="*/ 927665 h 2715750"/>
                <a:gd name="connsiteX37" fmla="*/ 1718736 w 1722566"/>
                <a:gd name="connsiteY37" fmla="*/ 1061649 h 2715750"/>
                <a:gd name="connsiteX38" fmla="*/ 1661930 w 1722566"/>
                <a:gd name="connsiteY38" fmla="*/ 1210521 h 2715750"/>
                <a:gd name="connsiteX39" fmla="*/ 1510707 w 1722566"/>
                <a:gd name="connsiteY39" fmla="*/ 1304545 h 2715750"/>
                <a:gd name="connsiteX40" fmla="*/ 1153807 w 1722566"/>
                <a:gd name="connsiteY40" fmla="*/ 1446366 h 2715750"/>
                <a:gd name="connsiteX41" fmla="*/ 968500 w 1722566"/>
                <a:gd name="connsiteY41" fmla="*/ 1505914 h 2715750"/>
                <a:gd name="connsiteX42" fmla="*/ 817670 w 1722566"/>
                <a:gd name="connsiteY42" fmla="*/ 1537256 h 2715750"/>
                <a:gd name="connsiteX43" fmla="*/ 791029 w 1722566"/>
                <a:gd name="connsiteY43" fmla="*/ 1627362 h 2715750"/>
                <a:gd name="connsiteX44" fmla="*/ 788742 w 1722566"/>
                <a:gd name="connsiteY44" fmla="*/ 1930611 h 2715750"/>
                <a:gd name="connsiteX0" fmla="*/ 788742 w 1722566"/>
                <a:gd name="connsiteY0" fmla="*/ 1930611 h 2689022"/>
                <a:gd name="connsiteX1" fmla="*/ 795819 w 1722566"/>
                <a:gd name="connsiteY1" fmla="*/ 2260188 h 2689022"/>
                <a:gd name="connsiteX2" fmla="*/ 876181 w 1722566"/>
                <a:gd name="connsiteY2" fmla="*/ 2684333 h 2689022"/>
                <a:gd name="connsiteX3" fmla="*/ 393598 w 1722566"/>
                <a:gd name="connsiteY3" fmla="*/ 2684332 h 2689022"/>
                <a:gd name="connsiteX4" fmla="*/ 283690 w 1722566"/>
                <a:gd name="connsiteY4" fmla="*/ 1751553 h 2689022"/>
                <a:gd name="connsiteX5" fmla="*/ 215130 w 1722566"/>
                <a:gd name="connsiteY5" fmla="*/ 1500821 h 2689022"/>
                <a:gd name="connsiteX6" fmla="*/ 35309 w 1722566"/>
                <a:gd name="connsiteY6" fmla="*/ 852445 h 2689022"/>
                <a:gd name="connsiteX7" fmla="*/ 4751 w 1722566"/>
                <a:gd name="connsiteY7" fmla="*/ 753720 h 2689022"/>
                <a:gd name="connsiteX8" fmla="*/ 50 w 1722566"/>
                <a:gd name="connsiteY8" fmla="*/ 725904 h 2689022"/>
                <a:gd name="connsiteX9" fmla="*/ 50 w 1722566"/>
                <a:gd name="connsiteY9" fmla="*/ 482224 h 2689022"/>
                <a:gd name="connsiteX10" fmla="*/ 1617 w 1722566"/>
                <a:gd name="connsiteY10" fmla="*/ 467337 h 2689022"/>
                <a:gd name="connsiteX11" fmla="*/ 15329 w 1722566"/>
                <a:gd name="connsiteY11" fmla="*/ 466945 h 2689022"/>
                <a:gd name="connsiteX12" fmla="*/ 34525 w 1722566"/>
                <a:gd name="connsiteY12" fmla="*/ 484183 h 2689022"/>
                <a:gd name="connsiteX13" fmla="*/ 158324 w 1722566"/>
                <a:gd name="connsiteY13" fmla="*/ 602497 h 2689022"/>
                <a:gd name="connsiteX14" fmla="*/ 184181 w 1722566"/>
                <a:gd name="connsiteY14" fmla="*/ 631488 h 2689022"/>
                <a:gd name="connsiteX15" fmla="*/ 214739 w 1722566"/>
                <a:gd name="connsiteY15" fmla="*/ 624828 h 2689022"/>
                <a:gd name="connsiteX16" fmla="*/ 316598 w 1722566"/>
                <a:gd name="connsiteY16" fmla="*/ 603281 h 2689022"/>
                <a:gd name="connsiteX17" fmla="*/ 494461 w 1722566"/>
                <a:gd name="connsiteY17" fmla="*/ 579383 h 2689022"/>
                <a:gd name="connsiteX18" fmla="*/ 634714 w 1722566"/>
                <a:gd name="connsiteY18" fmla="*/ 540598 h 2689022"/>
                <a:gd name="connsiteX19" fmla="*/ 749894 w 1722566"/>
                <a:gd name="connsiteY19" fmla="*/ 584084 h 2689022"/>
                <a:gd name="connsiteX20" fmla="*/ 801215 w 1722566"/>
                <a:gd name="connsiteY20" fmla="*/ 721203 h 2689022"/>
                <a:gd name="connsiteX21" fmla="*/ 805525 w 1722566"/>
                <a:gd name="connsiteY21" fmla="*/ 738441 h 2689022"/>
                <a:gd name="connsiteX22" fmla="*/ 828247 w 1722566"/>
                <a:gd name="connsiteY22" fmla="*/ 761947 h 2689022"/>
                <a:gd name="connsiteX23" fmla="*/ 892106 w 1722566"/>
                <a:gd name="connsiteY23" fmla="*/ 799165 h 2689022"/>
                <a:gd name="connsiteX24" fmla="*/ 929715 w 1722566"/>
                <a:gd name="connsiteY24" fmla="*/ 808959 h 2689022"/>
                <a:gd name="connsiteX25" fmla="*/ 951654 w 1722566"/>
                <a:gd name="connsiteY25" fmla="*/ 800732 h 2689022"/>
                <a:gd name="connsiteX26" fmla="*/ 936375 w 1722566"/>
                <a:gd name="connsiteY26" fmla="*/ 781927 h 2689022"/>
                <a:gd name="connsiteX27" fmla="*/ 744801 w 1722566"/>
                <a:gd name="connsiteY27" fmla="*/ 493194 h 2689022"/>
                <a:gd name="connsiteX28" fmla="*/ 619043 w 1722566"/>
                <a:gd name="connsiteY28" fmla="*/ 278505 h 2689022"/>
                <a:gd name="connsiteX29" fmla="*/ 632363 w 1722566"/>
                <a:gd name="connsiteY29" fmla="*/ 248731 h 2689022"/>
                <a:gd name="connsiteX30" fmla="*/ 821196 w 1722566"/>
                <a:gd name="connsiteY30" fmla="*/ 168418 h 2689022"/>
                <a:gd name="connsiteX31" fmla="*/ 884270 w 1722566"/>
                <a:gd name="connsiteY31" fmla="*/ 53238 h 2689022"/>
                <a:gd name="connsiteX32" fmla="*/ 913261 w 1722566"/>
                <a:gd name="connsiteY32" fmla="*/ 9752 h 2689022"/>
                <a:gd name="connsiteX33" fmla="*/ 971634 w 1722566"/>
                <a:gd name="connsiteY33" fmla="*/ 64991 h 2689022"/>
                <a:gd name="connsiteX34" fmla="*/ 1198077 w 1722566"/>
                <a:gd name="connsiteY34" fmla="*/ 294567 h 2689022"/>
                <a:gd name="connsiteX35" fmla="*/ 1428828 w 1722566"/>
                <a:gd name="connsiteY35" fmla="*/ 554701 h 2689022"/>
                <a:gd name="connsiteX36" fmla="*/ 1704632 w 1722566"/>
                <a:gd name="connsiteY36" fmla="*/ 927665 h 2689022"/>
                <a:gd name="connsiteX37" fmla="*/ 1718736 w 1722566"/>
                <a:gd name="connsiteY37" fmla="*/ 1061649 h 2689022"/>
                <a:gd name="connsiteX38" fmla="*/ 1661930 w 1722566"/>
                <a:gd name="connsiteY38" fmla="*/ 1210521 h 2689022"/>
                <a:gd name="connsiteX39" fmla="*/ 1510707 w 1722566"/>
                <a:gd name="connsiteY39" fmla="*/ 1304545 h 2689022"/>
                <a:gd name="connsiteX40" fmla="*/ 1153807 w 1722566"/>
                <a:gd name="connsiteY40" fmla="*/ 1446366 h 2689022"/>
                <a:gd name="connsiteX41" fmla="*/ 968500 w 1722566"/>
                <a:gd name="connsiteY41" fmla="*/ 1505914 h 2689022"/>
                <a:gd name="connsiteX42" fmla="*/ 817670 w 1722566"/>
                <a:gd name="connsiteY42" fmla="*/ 1537256 h 2689022"/>
                <a:gd name="connsiteX43" fmla="*/ 791029 w 1722566"/>
                <a:gd name="connsiteY43" fmla="*/ 1627362 h 2689022"/>
                <a:gd name="connsiteX44" fmla="*/ 788742 w 1722566"/>
                <a:gd name="connsiteY44" fmla="*/ 1930611 h 2689022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735147"/>
                <a:gd name="connsiteX1" fmla="*/ 795819 w 1722566"/>
                <a:gd name="connsiteY1" fmla="*/ 2260188 h 2735147"/>
                <a:gd name="connsiteX2" fmla="*/ 876181 w 1722566"/>
                <a:gd name="connsiteY2" fmla="*/ 2684333 h 2735147"/>
                <a:gd name="connsiteX3" fmla="*/ 393598 w 1722566"/>
                <a:gd name="connsiteY3" fmla="*/ 2684332 h 2735147"/>
                <a:gd name="connsiteX4" fmla="*/ 283690 w 1722566"/>
                <a:gd name="connsiteY4" fmla="*/ 1751553 h 2735147"/>
                <a:gd name="connsiteX5" fmla="*/ 215130 w 1722566"/>
                <a:gd name="connsiteY5" fmla="*/ 1500821 h 2735147"/>
                <a:gd name="connsiteX6" fmla="*/ 35309 w 1722566"/>
                <a:gd name="connsiteY6" fmla="*/ 852445 h 2735147"/>
                <a:gd name="connsiteX7" fmla="*/ 4751 w 1722566"/>
                <a:gd name="connsiteY7" fmla="*/ 753720 h 2735147"/>
                <a:gd name="connsiteX8" fmla="*/ 50 w 1722566"/>
                <a:gd name="connsiteY8" fmla="*/ 725904 h 2735147"/>
                <a:gd name="connsiteX9" fmla="*/ 50 w 1722566"/>
                <a:gd name="connsiteY9" fmla="*/ 482224 h 2735147"/>
                <a:gd name="connsiteX10" fmla="*/ 1617 w 1722566"/>
                <a:gd name="connsiteY10" fmla="*/ 467337 h 2735147"/>
                <a:gd name="connsiteX11" fmla="*/ 15329 w 1722566"/>
                <a:gd name="connsiteY11" fmla="*/ 466945 h 2735147"/>
                <a:gd name="connsiteX12" fmla="*/ 34525 w 1722566"/>
                <a:gd name="connsiteY12" fmla="*/ 484183 h 2735147"/>
                <a:gd name="connsiteX13" fmla="*/ 158324 w 1722566"/>
                <a:gd name="connsiteY13" fmla="*/ 602497 h 2735147"/>
                <a:gd name="connsiteX14" fmla="*/ 184181 w 1722566"/>
                <a:gd name="connsiteY14" fmla="*/ 631488 h 2735147"/>
                <a:gd name="connsiteX15" fmla="*/ 214739 w 1722566"/>
                <a:gd name="connsiteY15" fmla="*/ 624828 h 2735147"/>
                <a:gd name="connsiteX16" fmla="*/ 316598 w 1722566"/>
                <a:gd name="connsiteY16" fmla="*/ 603281 h 2735147"/>
                <a:gd name="connsiteX17" fmla="*/ 494461 w 1722566"/>
                <a:gd name="connsiteY17" fmla="*/ 579383 h 2735147"/>
                <a:gd name="connsiteX18" fmla="*/ 634714 w 1722566"/>
                <a:gd name="connsiteY18" fmla="*/ 540598 h 2735147"/>
                <a:gd name="connsiteX19" fmla="*/ 749894 w 1722566"/>
                <a:gd name="connsiteY19" fmla="*/ 584084 h 2735147"/>
                <a:gd name="connsiteX20" fmla="*/ 801215 w 1722566"/>
                <a:gd name="connsiteY20" fmla="*/ 721203 h 2735147"/>
                <a:gd name="connsiteX21" fmla="*/ 805525 w 1722566"/>
                <a:gd name="connsiteY21" fmla="*/ 738441 h 2735147"/>
                <a:gd name="connsiteX22" fmla="*/ 828247 w 1722566"/>
                <a:gd name="connsiteY22" fmla="*/ 761947 h 2735147"/>
                <a:gd name="connsiteX23" fmla="*/ 892106 w 1722566"/>
                <a:gd name="connsiteY23" fmla="*/ 799165 h 2735147"/>
                <a:gd name="connsiteX24" fmla="*/ 929715 w 1722566"/>
                <a:gd name="connsiteY24" fmla="*/ 808959 h 2735147"/>
                <a:gd name="connsiteX25" fmla="*/ 951654 w 1722566"/>
                <a:gd name="connsiteY25" fmla="*/ 800732 h 2735147"/>
                <a:gd name="connsiteX26" fmla="*/ 936375 w 1722566"/>
                <a:gd name="connsiteY26" fmla="*/ 781927 h 2735147"/>
                <a:gd name="connsiteX27" fmla="*/ 744801 w 1722566"/>
                <a:gd name="connsiteY27" fmla="*/ 493194 h 2735147"/>
                <a:gd name="connsiteX28" fmla="*/ 619043 w 1722566"/>
                <a:gd name="connsiteY28" fmla="*/ 278505 h 2735147"/>
                <a:gd name="connsiteX29" fmla="*/ 632363 w 1722566"/>
                <a:gd name="connsiteY29" fmla="*/ 248731 h 2735147"/>
                <a:gd name="connsiteX30" fmla="*/ 821196 w 1722566"/>
                <a:gd name="connsiteY30" fmla="*/ 168418 h 2735147"/>
                <a:gd name="connsiteX31" fmla="*/ 884270 w 1722566"/>
                <a:gd name="connsiteY31" fmla="*/ 53238 h 2735147"/>
                <a:gd name="connsiteX32" fmla="*/ 913261 w 1722566"/>
                <a:gd name="connsiteY32" fmla="*/ 9752 h 2735147"/>
                <a:gd name="connsiteX33" fmla="*/ 971634 w 1722566"/>
                <a:gd name="connsiteY33" fmla="*/ 64991 h 2735147"/>
                <a:gd name="connsiteX34" fmla="*/ 1198077 w 1722566"/>
                <a:gd name="connsiteY34" fmla="*/ 294567 h 2735147"/>
                <a:gd name="connsiteX35" fmla="*/ 1428828 w 1722566"/>
                <a:gd name="connsiteY35" fmla="*/ 554701 h 2735147"/>
                <a:gd name="connsiteX36" fmla="*/ 1704632 w 1722566"/>
                <a:gd name="connsiteY36" fmla="*/ 927665 h 2735147"/>
                <a:gd name="connsiteX37" fmla="*/ 1718736 w 1722566"/>
                <a:gd name="connsiteY37" fmla="*/ 1061649 h 2735147"/>
                <a:gd name="connsiteX38" fmla="*/ 1661930 w 1722566"/>
                <a:gd name="connsiteY38" fmla="*/ 1210521 h 2735147"/>
                <a:gd name="connsiteX39" fmla="*/ 1510707 w 1722566"/>
                <a:gd name="connsiteY39" fmla="*/ 1304545 h 2735147"/>
                <a:gd name="connsiteX40" fmla="*/ 1153807 w 1722566"/>
                <a:gd name="connsiteY40" fmla="*/ 1446366 h 2735147"/>
                <a:gd name="connsiteX41" fmla="*/ 968500 w 1722566"/>
                <a:gd name="connsiteY41" fmla="*/ 1505914 h 2735147"/>
                <a:gd name="connsiteX42" fmla="*/ 817670 w 1722566"/>
                <a:gd name="connsiteY42" fmla="*/ 1537256 h 2735147"/>
                <a:gd name="connsiteX43" fmla="*/ 791029 w 1722566"/>
                <a:gd name="connsiteY43" fmla="*/ 1627362 h 2735147"/>
                <a:gd name="connsiteX44" fmla="*/ 788742 w 1722566"/>
                <a:gd name="connsiteY44" fmla="*/ 1930611 h 2735147"/>
                <a:gd name="connsiteX0" fmla="*/ 788742 w 1722566"/>
                <a:gd name="connsiteY0" fmla="*/ 1930611 h 2684333"/>
                <a:gd name="connsiteX1" fmla="*/ 795819 w 1722566"/>
                <a:gd name="connsiteY1" fmla="*/ 2260188 h 2684333"/>
                <a:gd name="connsiteX2" fmla="*/ 876181 w 1722566"/>
                <a:gd name="connsiteY2" fmla="*/ 2684333 h 2684333"/>
                <a:gd name="connsiteX3" fmla="*/ 393598 w 1722566"/>
                <a:gd name="connsiteY3" fmla="*/ 2684332 h 2684333"/>
                <a:gd name="connsiteX4" fmla="*/ 283690 w 1722566"/>
                <a:gd name="connsiteY4" fmla="*/ 1751553 h 2684333"/>
                <a:gd name="connsiteX5" fmla="*/ 215130 w 1722566"/>
                <a:gd name="connsiteY5" fmla="*/ 1500821 h 2684333"/>
                <a:gd name="connsiteX6" fmla="*/ 35309 w 1722566"/>
                <a:gd name="connsiteY6" fmla="*/ 852445 h 2684333"/>
                <a:gd name="connsiteX7" fmla="*/ 4751 w 1722566"/>
                <a:gd name="connsiteY7" fmla="*/ 753720 h 2684333"/>
                <a:gd name="connsiteX8" fmla="*/ 50 w 1722566"/>
                <a:gd name="connsiteY8" fmla="*/ 725904 h 2684333"/>
                <a:gd name="connsiteX9" fmla="*/ 50 w 1722566"/>
                <a:gd name="connsiteY9" fmla="*/ 482224 h 2684333"/>
                <a:gd name="connsiteX10" fmla="*/ 1617 w 1722566"/>
                <a:gd name="connsiteY10" fmla="*/ 467337 h 2684333"/>
                <a:gd name="connsiteX11" fmla="*/ 15329 w 1722566"/>
                <a:gd name="connsiteY11" fmla="*/ 466945 h 2684333"/>
                <a:gd name="connsiteX12" fmla="*/ 34525 w 1722566"/>
                <a:gd name="connsiteY12" fmla="*/ 484183 h 2684333"/>
                <a:gd name="connsiteX13" fmla="*/ 158324 w 1722566"/>
                <a:gd name="connsiteY13" fmla="*/ 602497 h 2684333"/>
                <a:gd name="connsiteX14" fmla="*/ 184181 w 1722566"/>
                <a:gd name="connsiteY14" fmla="*/ 631488 h 2684333"/>
                <a:gd name="connsiteX15" fmla="*/ 214739 w 1722566"/>
                <a:gd name="connsiteY15" fmla="*/ 624828 h 2684333"/>
                <a:gd name="connsiteX16" fmla="*/ 316598 w 1722566"/>
                <a:gd name="connsiteY16" fmla="*/ 603281 h 2684333"/>
                <a:gd name="connsiteX17" fmla="*/ 494461 w 1722566"/>
                <a:gd name="connsiteY17" fmla="*/ 579383 h 2684333"/>
                <a:gd name="connsiteX18" fmla="*/ 634714 w 1722566"/>
                <a:gd name="connsiteY18" fmla="*/ 540598 h 2684333"/>
                <a:gd name="connsiteX19" fmla="*/ 749894 w 1722566"/>
                <a:gd name="connsiteY19" fmla="*/ 584084 h 2684333"/>
                <a:gd name="connsiteX20" fmla="*/ 801215 w 1722566"/>
                <a:gd name="connsiteY20" fmla="*/ 721203 h 2684333"/>
                <a:gd name="connsiteX21" fmla="*/ 805525 w 1722566"/>
                <a:gd name="connsiteY21" fmla="*/ 738441 h 2684333"/>
                <a:gd name="connsiteX22" fmla="*/ 828247 w 1722566"/>
                <a:gd name="connsiteY22" fmla="*/ 761947 h 2684333"/>
                <a:gd name="connsiteX23" fmla="*/ 892106 w 1722566"/>
                <a:gd name="connsiteY23" fmla="*/ 799165 h 2684333"/>
                <a:gd name="connsiteX24" fmla="*/ 929715 w 1722566"/>
                <a:gd name="connsiteY24" fmla="*/ 808959 h 2684333"/>
                <a:gd name="connsiteX25" fmla="*/ 951654 w 1722566"/>
                <a:gd name="connsiteY25" fmla="*/ 800732 h 2684333"/>
                <a:gd name="connsiteX26" fmla="*/ 936375 w 1722566"/>
                <a:gd name="connsiteY26" fmla="*/ 781927 h 2684333"/>
                <a:gd name="connsiteX27" fmla="*/ 744801 w 1722566"/>
                <a:gd name="connsiteY27" fmla="*/ 493194 h 2684333"/>
                <a:gd name="connsiteX28" fmla="*/ 619043 w 1722566"/>
                <a:gd name="connsiteY28" fmla="*/ 278505 h 2684333"/>
                <a:gd name="connsiteX29" fmla="*/ 632363 w 1722566"/>
                <a:gd name="connsiteY29" fmla="*/ 248731 h 2684333"/>
                <a:gd name="connsiteX30" fmla="*/ 821196 w 1722566"/>
                <a:gd name="connsiteY30" fmla="*/ 168418 h 2684333"/>
                <a:gd name="connsiteX31" fmla="*/ 884270 w 1722566"/>
                <a:gd name="connsiteY31" fmla="*/ 53238 h 2684333"/>
                <a:gd name="connsiteX32" fmla="*/ 913261 w 1722566"/>
                <a:gd name="connsiteY32" fmla="*/ 9752 h 2684333"/>
                <a:gd name="connsiteX33" fmla="*/ 971634 w 1722566"/>
                <a:gd name="connsiteY33" fmla="*/ 64991 h 2684333"/>
                <a:gd name="connsiteX34" fmla="*/ 1198077 w 1722566"/>
                <a:gd name="connsiteY34" fmla="*/ 294567 h 2684333"/>
                <a:gd name="connsiteX35" fmla="*/ 1428828 w 1722566"/>
                <a:gd name="connsiteY35" fmla="*/ 554701 h 2684333"/>
                <a:gd name="connsiteX36" fmla="*/ 1704632 w 1722566"/>
                <a:gd name="connsiteY36" fmla="*/ 927665 h 2684333"/>
                <a:gd name="connsiteX37" fmla="*/ 1718736 w 1722566"/>
                <a:gd name="connsiteY37" fmla="*/ 1061649 h 2684333"/>
                <a:gd name="connsiteX38" fmla="*/ 1661930 w 1722566"/>
                <a:gd name="connsiteY38" fmla="*/ 1210521 h 2684333"/>
                <a:gd name="connsiteX39" fmla="*/ 1510707 w 1722566"/>
                <a:gd name="connsiteY39" fmla="*/ 1304545 h 2684333"/>
                <a:gd name="connsiteX40" fmla="*/ 1153807 w 1722566"/>
                <a:gd name="connsiteY40" fmla="*/ 1446366 h 2684333"/>
                <a:gd name="connsiteX41" fmla="*/ 968500 w 1722566"/>
                <a:gd name="connsiteY41" fmla="*/ 1505914 h 2684333"/>
                <a:gd name="connsiteX42" fmla="*/ 817670 w 1722566"/>
                <a:gd name="connsiteY42" fmla="*/ 1537256 h 2684333"/>
                <a:gd name="connsiteX43" fmla="*/ 791029 w 1722566"/>
                <a:gd name="connsiteY43" fmla="*/ 1627362 h 2684333"/>
                <a:gd name="connsiteX44" fmla="*/ 788742 w 1722566"/>
                <a:gd name="connsiteY44" fmla="*/ 1930611 h 2684333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88742 w 1722566"/>
                <a:gd name="connsiteY0" fmla="*/ 193061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30611 h 2684332"/>
                <a:gd name="connsiteX0" fmla="*/ 766585 w 1722566"/>
                <a:gd name="connsiteY0" fmla="*/ 1974925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66585 w 1722566"/>
                <a:gd name="connsiteY44" fmla="*/ 1974925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788742 w 1722566"/>
                <a:gd name="connsiteY0" fmla="*/ 1924281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24281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07733 w 1722566"/>
                <a:gd name="connsiteY0" fmla="*/ 2031899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07733 w 1722566"/>
                <a:gd name="connsiteY44" fmla="*/ 2031899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826725 w 1722566"/>
                <a:gd name="connsiteY0" fmla="*/ 197176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826725 w 1722566"/>
                <a:gd name="connsiteY44" fmla="*/ 1971760 h 2684332"/>
                <a:gd name="connsiteX0" fmla="*/ 788742 w 1722566"/>
                <a:gd name="connsiteY0" fmla="*/ 1965430 h 2684332"/>
                <a:gd name="connsiteX1" fmla="*/ 795819 w 1722566"/>
                <a:gd name="connsiteY1" fmla="*/ 2260188 h 2684332"/>
                <a:gd name="connsiteX2" fmla="*/ 812876 w 1722566"/>
                <a:gd name="connsiteY2" fmla="*/ 2678002 h 2684332"/>
                <a:gd name="connsiteX3" fmla="*/ 393598 w 1722566"/>
                <a:gd name="connsiteY3" fmla="*/ 2684332 h 2684332"/>
                <a:gd name="connsiteX4" fmla="*/ 283690 w 1722566"/>
                <a:gd name="connsiteY4" fmla="*/ 1751553 h 2684332"/>
                <a:gd name="connsiteX5" fmla="*/ 215130 w 1722566"/>
                <a:gd name="connsiteY5" fmla="*/ 1500821 h 2684332"/>
                <a:gd name="connsiteX6" fmla="*/ 35309 w 1722566"/>
                <a:gd name="connsiteY6" fmla="*/ 852445 h 2684332"/>
                <a:gd name="connsiteX7" fmla="*/ 4751 w 1722566"/>
                <a:gd name="connsiteY7" fmla="*/ 753720 h 2684332"/>
                <a:gd name="connsiteX8" fmla="*/ 50 w 1722566"/>
                <a:gd name="connsiteY8" fmla="*/ 725904 h 2684332"/>
                <a:gd name="connsiteX9" fmla="*/ 50 w 1722566"/>
                <a:gd name="connsiteY9" fmla="*/ 482224 h 2684332"/>
                <a:gd name="connsiteX10" fmla="*/ 1617 w 1722566"/>
                <a:gd name="connsiteY10" fmla="*/ 467337 h 2684332"/>
                <a:gd name="connsiteX11" fmla="*/ 15329 w 1722566"/>
                <a:gd name="connsiteY11" fmla="*/ 466945 h 2684332"/>
                <a:gd name="connsiteX12" fmla="*/ 34525 w 1722566"/>
                <a:gd name="connsiteY12" fmla="*/ 484183 h 2684332"/>
                <a:gd name="connsiteX13" fmla="*/ 158324 w 1722566"/>
                <a:gd name="connsiteY13" fmla="*/ 602497 h 2684332"/>
                <a:gd name="connsiteX14" fmla="*/ 184181 w 1722566"/>
                <a:gd name="connsiteY14" fmla="*/ 631488 h 2684332"/>
                <a:gd name="connsiteX15" fmla="*/ 214739 w 1722566"/>
                <a:gd name="connsiteY15" fmla="*/ 624828 h 2684332"/>
                <a:gd name="connsiteX16" fmla="*/ 316598 w 1722566"/>
                <a:gd name="connsiteY16" fmla="*/ 603281 h 2684332"/>
                <a:gd name="connsiteX17" fmla="*/ 494461 w 1722566"/>
                <a:gd name="connsiteY17" fmla="*/ 579383 h 2684332"/>
                <a:gd name="connsiteX18" fmla="*/ 634714 w 1722566"/>
                <a:gd name="connsiteY18" fmla="*/ 540598 h 2684332"/>
                <a:gd name="connsiteX19" fmla="*/ 749894 w 1722566"/>
                <a:gd name="connsiteY19" fmla="*/ 584084 h 2684332"/>
                <a:gd name="connsiteX20" fmla="*/ 801215 w 1722566"/>
                <a:gd name="connsiteY20" fmla="*/ 721203 h 2684332"/>
                <a:gd name="connsiteX21" fmla="*/ 805525 w 1722566"/>
                <a:gd name="connsiteY21" fmla="*/ 738441 h 2684332"/>
                <a:gd name="connsiteX22" fmla="*/ 828247 w 1722566"/>
                <a:gd name="connsiteY22" fmla="*/ 761947 h 2684332"/>
                <a:gd name="connsiteX23" fmla="*/ 892106 w 1722566"/>
                <a:gd name="connsiteY23" fmla="*/ 799165 h 2684332"/>
                <a:gd name="connsiteX24" fmla="*/ 929715 w 1722566"/>
                <a:gd name="connsiteY24" fmla="*/ 808959 h 2684332"/>
                <a:gd name="connsiteX25" fmla="*/ 951654 w 1722566"/>
                <a:gd name="connsiteY25" fmla="*/ 800732 h 2684332"/>
                <a:gd name="connsiteX26" fmla="*/ 936375 w 1722566"/>
                <a:gd name="connsiteY26" fmla="*/ 781927 h 2684332"/>
                <a:gd name="connsiteX27" fmla="*/ 744801 w 1722566"/>
                <a:gd name="connsiteY27" fmla="*/ 493194 h 2684332"/>
                <a:gd name="connsiteX28" fmla="*/ 619043 w 1722566"/>
                <a:gd name="connsiteY28" fmla="*/ 278505 h 2684332"/>
                <a:gd name="connsiteX29" fmla="*/ 632363 w 1722566"/>
                <a:gd name="connsiteY29" fmla="*/ 248731 h 2684332"/>
                <a:gd name="connsiteX30" fmla="*/ 821196 w 1722566"/>
                <a:gd name="connsiteY30" fmla="*/ 168418 h 2684332"/>
                <a:gd name="connsiteX31" fmla="*/ 884270 w 1722566"/>
                <a:gd name="connsiteY31" fmla="*/ 53238 h 2684332"/>
                <a:gd name="connsiteX32" fmla="*/ 913261 w 1722566"/>
                <a:gd name="connsiteY32" fmla="*/ 9752 h 2684332"/>
                <a:gd name="connsiteX33" fmla="*/ 971634 w 1722566"/>
                <a:gd name="connsiteY33" fmla="*/ 64991 h 2684332"/>
                <a:gd name="connsiteX34" fmla="*/ 1198077 w 1722566"/>
                <a:gd name="connsiteY34" fmla="*/ 294567 h 2684332"/>
                <a:gd name="connsiteX35" fmla="*/ 1428828 w 1722566"/>
                <a:gd name="connsiteY35" fmla="*/ 554701 h 2684332"/>
                <a:gd name="connsiteX36" fmla="*/ 1704632 w 1722566"/>
                <a:gd name="connsiteY36" fmla="*/ 927665 h 2684332"/>
                <a:gd name="connsiteX37" fmla="*/ 1718736 w 1722566"/>
                <a:gd name="connsiteY37" fmla="*/ 1061649 h 2684332"/>
                <a:gd name="connsiteX38" fmla="*/ 1661930 w 1722566"/>
                <a:gd name="connsiteY38" fmla="*/ 1210521 h 2684332"/>
                <a:gd name="connsiteX39" fmla="*/ 1510707 w 1722566"/>
                <a:gd name="connsiteY39" fmla="*/ 1304545 h 2684332"/>
                <a:gd name="connsiteX40" fmla="*/ 1153807 w 1722566"/>
                <a:gd name="connsiteY40" fmla="*/ 1446366 h 2684332"/>
                <a:gd name="connsiteX41" fmla="*/ 968500 w 1722566"/>
                <a:gd name="connsiteY41" fmla="*/ 1505914 h 2684332"/>
                <a:gd name="connsiteX42" fmla="*/ 817670 w 1722566"/>
                <a:gd name="connsiteY42" fmla="*/ 1537256 h 2684332"/>
                <a:gd name="connsiteX43" fmla="*/ 791029 w 1722566"/>
                <a:gd name="connsiteY43" fmla="*/ 1627362 h 2684332"/>
                <a:gd name="connsiteX44" fmla="*/ 788742 w 1722566"/>
                <a:gd name="connsiteY44" fmla="*/ 1965430 h 26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22566" h="2684332">
                  <a:moveTo>
                    <a:pt x="788742" y="1965430"/>
                  </a:moveTo>
                  <a:cubicBezTo>
                    <a:pt x="787268" y="2103823"/>
                    <a:pt x="791797" y="2141426"/>
                    <a:pt x="795819" y="2260188"/>
                  </a:cubicBezTo>
                  <a:cubicBezTo>
                    <a:pt x="799841" y="2378950"/>
                    <a:pt x="805512" y="2559162"/>
                    <a:pt x="812876" y="2678002"/>
                  </a:cubicBezTo>
                  <a:lnTo>
                    <a:pt x="393598" y="2684332"/>
                  </a:lnTo>
                  <a:cubicBezTo>
                    <a:pt x="387721" y="2679631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lnTo>
                    <a:pt x="50" y="482224"/>
                  </a:ln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lnTo>
                    <a:pt x="494461" y="579383"/>
                  </a:ln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777460" y="1838191"/>
                    <a:pt x="788742" y="19654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F1FD49E-2F52-4972-8FB7-11C3AE59ABF1}"/>
                </a:ext>
              </a:extLst>
            </p:cNvPr>
            <p:cNvSpPr/>
            <p:nvPr/>
          </p:nvSpPr>
          <p:spPr>
            <a:xfrm>
              <a:off x="2696175" y="2808820"/>
              <a:ext cx="553790" cy="516153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DF299-EF29-4E1B-9AF8-8E30B5A83323}"/>
                </a:ext>
              </a:extLst>
            </p:cNvPr>
            <p:cNvSpPr/>
            <p:nvPr/>
          </p:nvSpPr>
          <p:spPr>
            <a:xfrm>
              <a:off x="5563487" y="2923651"/>
              <a:ext cx="478518" cy="451634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5C97EEE-FF89-4F3A-A027-8458B65F691A}"/>
                </a:ext>
              </a:extLst>
            </p:cNvPr>
            <p:cNvSpPr/>
            <p:nvPr/>
          </p:nvSpPr>
          <p:spPr>
            <a:xfrm>
              <a:off x="4045703" y="1845050"/>
              <a:ext cx="5377" cy="5377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1AC69B-62ED-48DF-A93D-8FFEA283B429}"/>
                </a:ext>
              </a:extLst>
            </p:cNvPr>
            <p:cNvSpPr/>
            <p:nvPr/>
          </p:nvSpPr>
          <p:spPr>
            <a:xfrm>
              <a:off x="3919830" y="3217011"/>
              <a:ext cx="919399" cy="602179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B64EBEB-E90A-4F62-B4B3-986A96C9401E}"/>
                </a:ext>
              </a:extLst>
            </p:cNvPr>
            <p:cNvSpPr/>
            <p:nvPr/>
          </p:nvSpPr>
          <p:spPr>
            <a:xfrm>
              <a:off x="4874237" y="2316577"/>
              <a:ext cx="311842" cy="365609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548BC75-DF85-4C72-87D4-C409A14A94D8}"/>
                </a:ext>
              </a:extLst>
            </p:cNvPr>
            <p:cNvSpPr/>
            <p:nvPr/>
          </p:nvSpPr>
          <p:spPr>
            <a:xfrm>
              <a:off x="3538688" y="2331633"/>
              <a:ext cx="80649" cy="225818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7BD4980-C75A-4383-A991-7289EE8F9DC7}"/>
                </a:ext>
              </a:extLst>
            </p:cNvPr>
            <p:cNvSpPr/>
            <p:nvPr/>
          </p:nvSpPr>
          <p:spPr>
            <a:xfrm>
              <a:off x="3577259" y="1868120"/>
              <a:ext cx="1553839" cy="655946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7AF53FF-30A6-492C-9F33-3F3BEE6C54C5}"/>
                </a:ext>
              </a:extLst>
            </p:cNvPr>
            <p:cNvSpPr/>
            <p:nvPr/>
          </p:nvSpPr>
          <p:spPr>
            <a:xfrm>
              <a:off x="3637619" y="1991293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D636053-8484-46DD-A7C2-DE10398B5A3F}"/>
                </a:ext>
              </a:extLst>
            </p:cNvPr>
            <p:cNvSpPr/>
            <p:nvPr/>
          </p:nvSpPr>
          <p:spPr>
            <a:xfrm>
              <a:off x="4691970" y="1943441"/>
              <a:ext cx="381738" cy="381738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chemeClr val="accent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713711-DC01-411C-A6EC-EB453D6A6343}"/>
                </a:ext>
              </a:extLst>
            </p:cNvPr>
            <p:cNvSpPr/>
            <p:nvPr/>
          </p:nvSpPr>
          <p:spPr>
            <a:xfrm>
              <a:off x="3796426" y="3532764"/>
              <a:ext cx="1553265" cy="3199717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  <a:gd name="connsiteX0" fmla="*/ 886613 w 1061343"/>
                <a:gd name="connsiteY0" fmla="*/ 763556 h 2318072"/>
                <a:gd name="connsiteX1" fmla="*/ 774568 w 1061343"/>
                <a:gd name="connsiteY1" fmla="*/ 377665 h 2318072"/>
                <a:gd name="connsiteX2" fmla="*/ 773392 w 1061343"/>
                <a:gd name="connsiteY2" fmla="*/ 364344 h 2318072"/>
                <a:gd name="connsiteX3" fmla="*/ 773392 w 1061343"/>
                <a:gd name="connsiteY3" fmla="*/ 209204 h 2318072"/>
                <a:gd name="connsiteX4" fmla="*/ 774176 w 1061343"/>
                <a:gd name="connsiteY4" fmla="*/ 99117 h 2318072"/>
                <a:gd name="connsiteX5" fmla="*/ 776526 w 1061343"/>
                <a:gd name="connsiteY5" fmla="*/ 63075 h 2318072"/>
                <a:gd name="connsiteX6" fmla="*/ 772217 w 1061343"/>
                <a:gd name="connsiteY6" fmla="*/ 46620 h 2318072"/>
                <a:gd name="connsiteX7" fmla="*/ 738133 w 1061343"/>
                <a:gd name="connsiteY7" fmla="*/ 14104 h 2318072"/>
                <a:gd name="connsiteX8" fmla="*/ 729123 w 1061343"/>
                <a:gd name="connsiteY8" fmla="*/ 24290 h 2318072"/>
                <a:gd name="connsiteX9" fmla="*/ 723638 w 1061343"/>
                <a:gd name="connsiteY9" fmla="*/ 50930 h 2318072"/>
                <a:gd name="connsiteX10" fmla="*/ 688379 w 1061343"/>
                <a:gd name="connsiteY10" fmla="*/ 101860 h 2318072"/>
                <a:gd name="connsiteX11" fmla="*/ 554786 w 1061343"/>
                <a:gd name="connsiteY11" fmla="*/ 184523 h 2318072"/>
                <a:gd name="connsiteX12" fmla="*/ 545775 w 1061343"/>
                <a:gd name="connsiteY12" fmla="*/ 191183 h 2318072"/>
                <a:gd name="connsiteX13" fmla="*/ 526578 w 1061343"/>
                <a:gd name="connsiteY13" fmla="*/ 205678 h 2318072"/>
                <a:gd name="connsiteX14" fmla="*/ 492495 w 1061343"/>
                <a:gd name="connsiteY14" fmla="*/ 208812 h 2318072"/>
                <a:gd name="connsiteX15" fmla="*/ 487010 w 1061343"/>
                <a:gd name="connsiteY15" fmla="*/ 202152 h 2318072"/>
                <a:gd name="connsiteX16" fmla="*/ 459194 w 1061343"/>
                <a:gd name="connsiteY16" fmla="*/ 189224 h 2318072"/>
                <a:gd name="connsiteX17" fmla="*/ 438822 w 1061343"/>
                <a:gd name="connsiteY17" fmla="*/ 179822 h 2318072"/>
                <a:gd name="connsiteX18" fmla="*/ 375748 w 1061343"/>
                <a:gd name="connsiteY18" fmla="*/ 147697 h 2318072"/>
                <a:gd name="connsiteX19" fmla="*/ 372222 w 1061343"/>
                <a:gd name="connsiteY19" fmla="*/ 146130 h 2318072"/>
                <a:gd name="connsiteX20" fmla="*/ 360861 w 1061343"/>
                <a:gd name="connsiteY20" fmla="*/ 139469 h 2318072"/>
                <a:gd name="connsiteX21" fmla="*/ 209246 w 1061343"/>
                <a:gd name="connsiteY21" fmla="*/ 64250 h 2318072"/>
                <a:gd name="connsiteX22" fmla="*/ 153223 w 1061343"/>
                <a:gd name="connsiteY22" fmla="*/ 36435 h 2318072"/>
                <a:gd name="connsiteX23" fmla="*/ 138728 w 1061343"/>
                <a:gd name="connsiteY23" fmla="*/ 18021 h 2318072"/>
                <a:gd name="connsiteX24" fmla="*/ 130893 w 1061343"/>
                <a:gd name="connsiteY24" fmla="*/ 0 h 2318072"/>
                <a:gd name="connsiteX25" fmla="*/ 109737 w 1061343"/>
                <a:gd name="connsiteY25" fmla="*/ 24681 h 2318072"/>
                <a:gd name="connsiteX26" fmla="*/ 100726 w 1061343"/>
                <a:gd name="connsiteY26" fmla="*/ 81880 h 2318072"/>
                <a:gd name="connsiteX27" fmla="*/ 100726 w 1061343"/>
                <a:gd name="connsiteY27" fmla="*/ 103035 h 2318072"/>
                <a:gd name="connsiteX28" fmla="*/ 97984 w 1061343"/>
                <a:gd name="connsiteY28" fmla="*/ 121840 h 2318072"/>
                <a:gd name="connsiteX29" fmla="*/ 92891 w 1061343"/>
                <a:gd name="connsiteY29" fmla="*/ 167285 h 2318072"/>
                <a:gd name="connsiteX30" fmla="*/ 134419 w 1061343"/>
                <a:gd name="connsiteY30" fmla="*/ 363561 h 2318072"/>
                <a:gd name="connsiteX31" fmla="*/ 142254 w 1061343"/>
                <a:gd name="connsiteY31" fmla="*/ 408614 h 2318072"/>
                <a:gd name="connsiteX32" fmla="*/ 95634 w 1061343"/>
                <a:gd name="connsiteY32" fmla="*/ 680110 h 2318072"/>
                <a:gd name="connsiteX33" fmla="*/ 47838 w 1061343"/>
                <a:gd name="connsiteY33" fmla="*/ 958265 h 2318072"/>
                <a:gd name="connsiteX34" fmla="*/ 42 w 1061343"/>
                <a:gd name="connsiteY34" fmla="*/ 1234853 h 2318072"/>
                <a:gd name="connsiteX35" fmla="*/ 37913 w 1061343"/>
                <a:gd name="connsiteY35" fmla="*/ 2318072 h 2318072"/>
                <a:gd name="connsiteX36" fmla="*/ 298569 w 1061343"/>
                <a:gd name="connsiteY36" fmla="*/ 1403313 h 2318072"/>
                <a:gd name="connsiteX37" fmla="*/ 437255 w 1061343"/>
                <a:gd name="connsiteY37" fmla="*/ 1403313 h 2318072"/>
                <a:gd name="connsiteX38" fmla="*/ 747927 w 1061343"/>
                <a:gd name="connsiteY38" fmla="*/ 1403313 h 2318072"/>
                <a:gd name="connsiteX39" fmla="*/ 862715 w 1061343"/>
                <a:gd name="connsiteY39" fmla="*/ 1403313 h 2318072"/>
                <a:gd name="connsiteX40" fmla="*/ 1061342 w 1061343"/>
                <a:gd name="connsiteY40" fmla="*/ 1403313 h 2318072"/>
                <a:gd name="connsiteX41" fmla="*/ 886613 w 1061343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55031 w 1029760"/>
                <a:gd name="connsiteY0" fmla="*/ 763556 h 2318072"/>
                <a:gd name="connsiteX1" fmla="*/ 742986 w 1029760"/>
                <a:gd name="connsiteY1" fmla="*/ 377665 h 2318072"/>
                <a:gd name="connsiteX2" fmla="*/ 741810 w 1029760"/>
                <a:gd name="connsiteY2" fmla="*/ 364344 h 2318072"/>
                <a:gd name="connsiteX3" fmla="*/ 741810 w 1029760"/>
                <a:gd name="connsiteY3" fmla="*/ 209204 h 2318072"/>
                <a:gd name="connsiteX4" fmla="*/ 742594 w 1029760"/>
                <a:gd name="connsiteY4" fmla="*/ 99117 h 2318072"/>
                <a:gd name="connsiteX5" fmla="*/ 744944 w 1029760"/>
                <a:gd name="connsiteY5" fmla="*/ 63075 h 2318072"/>
                <a:gd name="connsiteX6" fmla="*/ 740635 w 1029760"/>
                <a:gd name="connsiteY6" fmla="*/ 46620 h 2318072"/>
                <a:gd name="connsiteX7" fmla="*/ 706551 w 1029760"/>
                <a:gd name="connsiteY7" fmla="*/ 14104 h 2318072"/>
                <a:gd name="connsiteX8" fmla="*/ 697541 w 1029760"/>
                <a:gd name="connsiteY8" fmla="*/ 24290 h 2318072"/>
                <a:gd name="connsiteX9" fmla="*/ 692056 w 1029760"/>
                <a:gd name="connsiteY9" fmla="*/ 50930 h 2318072"/>
                <a:gd name="connsiteX10" fmla="*/ 656797 w 1029760"/>
                <a:gd name="connsiteY10" fmla="*/ 101860 h 2318072"/>
                <a:gd name="connsiteX11" fmla="*/ 523204 w 1029760"/>
                <a:gd name="connsiteY11" fmla="*/ 184523 h 2318072"/>
                <a:gd name="connsiteX12" fmla="*/ 514193 w 1029760"/>
                <a:gd name="connsiteY12" fmla="*/ 191183 h 2318072"/>
                <a:gd name="connsiteX13" fmla="*/ 494996 w 1029760"/>
                <a:gd name="connsiteY13" fmla="*/ 205678 h 2318072"/>
                <a:gd name="connsiteX14" fmla="*/ 460913 w 1029760"/>
                <a:gd name="connsiteY14" fmla="*/ 208812 h 2318072"/>
                <a:gd name="connsiteX15" fmla="*/ 455428 w 1029760"/>
                <a:gd name="connsiteY15" fmla="*/ 202152 h 2318072"/>
                <a:gd name="connsiteX16" fmla="*/ 427612 w 1029760"/>
                <a:gd name="connsiteY16" fmla="*/ 189224 h 2318072"/>
                <a:gd name="connsiteX17" fmla="*/ 407240 w 1029760"/>
                <a:gd name="connsiteY17" fmla="*/ 179822 h 2318072"/>
                <a:gd name="connsiteX18" fmla="*/ 344166 w 1029760"/>
                <a:gd name="connsiteY18" fmla="*/ 147697 h 2318072"/>
                <a:gd name="connsiteX19" fmla="*/ 340640 w 1029760"/>
                <a:gd name="connsiteY19" fmla="*/ 146130 h 2318072"/>
                <a:gd name="connsiteX20" fmla="*/ 329279 w 1029760"/>
                <a:gd name="connsiteY20" fmla="*/ 139469 h 2318072"/>
                <a:gd name="connsiteX21" fmla="*/ 177664 w 1029760"/>
                <a:gd name="connsiteY21" fmla="*/ 64250 h 2318072"/>
                <a:gd name="connsiteX22" fmla="*/ 121641 w 1029760"/>
                <a:gd name="connsiteY22" fmla="*/ 36435 h 2318072"/>
                <a:gd name="connsiteX23" fmla="*/ 107146 w 1029760"/>
                <a:gd name="connsiteY23" fmla="*/ 18021 h 2318072"/>
                <a:gd name="connsiteX24" fmla="*/ 99311 w 1029760"/>
                <a:gd name="connsiteY24" fmla="*/ 0 h 2318072"/>
                <a:gd name="connsiteX25" fmla="*/ 78155 w 1029760"/>
                <a:gd name="connsiteY25" fmla="*/ 24681 h 2318072"/>
                <a:gd name="connsiteX26" fmla="*/ 69144 w 1029760"/>
                <a:gd name="connsiteY26" fmla="*/ 81880 h 2318072"/>
                <a:gd name="connsiteX27" fmla="*/ 69144 w 1029760"/>
                <a:gd name="connsiteY27" fmla="*/ 103035 h 2318072"/>
                <a:gd name="connsiteX28" fmla="*/ 66402 w 1029760"/>
                <a:gd name="connsiteY28" fmla="*/ 121840 h 2318072"/>
                <a:gd name="connsiteX29" fmla="*/ 61309 w 1029760"/>
                <a:gd name="connsiteY29" fmla="*/ 167285 h 2318072"/>
                <a:gd name="connsiteX30" fmla="*/ 102837 w 1029760"/>
                <a:gd name="connsiteY30" fmla="*/ 363561 h 2318072"/>
                <a:gd name="connsiteX31" fmla="*/ 110672 w 1029760"/>
                <a:gd name="connsiteY31" fmla="*/ 408614 h 2318072"/>
                <a:gd name="connsiteX32" fmla="*/ 64052 w 1029760"/>
                <a:gd name="connsiteY32" fmla="*/ 680110 h 2318072"/>
                <a:gd name="connsiteX33" fmla="*/ 16256 w 1029760"/>
                <a:gd name="connsiteY33" fmla="*/ 958265 h 2318072"/>
                <a:gd name="connsiteX34" fmla="*/ 113 w 1029760"/>
                <a:gd name="connsiteY34" fmla="*/ 1276001 h 2318072"/>
                <a:gd name="connsiteX35" fmla="*/ 6331 w 1029760"/>
                <a:gd name="connsiteY35" fmla="*/ 2318072 h 2318072"/>
                <a:gd name="connsiteX36" fmla="*/ 266987 w 1029760"/>
                <a:gd name="connsiteY36" fmla="*/ 1403313 h 2318072"/>
                <a:gd name="connsiteX37" fmla="*/ 405673 w 1029760"/>
                <a:gd name="connsiteY37" fmla="*/ 1403313 h 2318072"/>
                <a:gd name="connsiteX38" fmla="*/ 716345 w 1029760"/>
                <a:gd name="connsiteY38" fmla="*/ 1403313 h 2318072"/>
                <a:gd name="connsiteX39" fmla="*/ 831133 w 1029760"/>
                <a:gd name="connsiteY39" fmla="*/ 1403313 h 2318072"/>
                <a:gd name="connsiteX40" fmla="*/ 1029760 w 1029760"/>
                <a:gd name="connsiteY40" fmla="*/ 1403313 h 2318072"/>
                <a:gd name="connsiteX41" fmla="*/ 855031 w 1029760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15129 w 1039216"/>
                <a:gd name="connsiteY37" fmla="*/ 1403313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18072"/>
                <a:gd name="connsiteX1" fmla="*/ 752442 w 1039216"/>
                <a:gd name="connsiteY1" fmla="*/ 377665 h 2318072"/>
                <a:gd name="connsiteX2" fmla="*/ 751266 w 1039216"/>
                <a:gd name="connsiteY2" fmla="*/ 364344 h 2318072"/>
                <a:gd name="connsiteX3" fmla="*/ 751266 w 1039216"/>
                <a:gd name="connsiteY3" fmla="*/ 209204 h 2318072"/>
                <a:gd name="connsiteX4" fmla="*/ 752050 w 1039216"/>
                <a:gd name="connsiteY4" fmla="*/ 99117 h 2318072"/>
                <a:gd name="connsiteX5" fmla="*/ 754400 w 1039216"/>
                <a:gd name="connsiteY5" fmla="*/ 63075 h 2318072"/>
                <a:gd name="connsiteX6" fmla="*/ 750091 w 1039216"/>
                <a:gd name="connsiteY6" fmla="*/ 46620 h 2318072"/>
                <a:gd name="connsiteX7" fmla="*/ 716007 w 1039216"/>
                <a:gd name="connsiteY7" fmla="*/ 14104 h 2318072"/>
                <a:gd name="connsiteX8" fmla="*/ 706997 w 1039216"/>
                <a:gd name="connsiteY8" fmla="*/ 24290 h 2318072"/>
                <a:gd name="connsiteX9" fmla="*/ 701512 w 1039216"/>
                <a:gd name="connsiteY9" fmla="*/ 50930 h 2318072"/>
                <a:gd name="connsiteX10" fmla="*/ 666253 w 1039216"/>
                <a:gd name="connsiteY10" fmla="*/ 101860 h 2318072"/>
                <a:gd name="connsiteX11" fmla="*/ 532660 w 1039216"/>
                <a:gd name="connsiteY11" fmla="*/ 184523 h 2318072"/>
                <a:gd name="connsiteX12" fmla="*/ 523649 w 1039216"/>
                <a:gd name="connsiteY12" fmla="*/ 191183 h 2318072"/>
                <a:gd name="connsiteX13" fmla="*/ 504452 w 1039216"/>
                <a:gd name="connsiteY13" fmla="*/ 205678 h 2318072"/>
                <a:gd name="connsiteX14" fmla="*/ 470369 w 1039216"/>
                <a:gd name="connsiteY14" fmla="*/ 208812 h 2318072"/>
                <a:gd name="connsiteX15" fmla="*/ 464884 w 1039216"/>
                <a:gd name="connsiteY15" fmla="*/ 202152 h 2318072"/>
                <a:gd name="connsiteX16" fmla="*/ 437068 w 1039216"/>
                <a:gd name="connsiteY16" fmla="*/ 189224 h 2318072"/>
                <a:gd name="connsiteX17" fmla="*/ 416696 w 1039216"/>
                <a:gd name="connsiteY17" fmla="*/ 179822 h 2318072"/>
                <a:gd name="connsiteX18" fmla="*/ 353622 w 1039216"/>
                <a:gd name="connsiteY18" fmla="*/ 147697 h 2318072"/>
                <a:gd name="connsiteX19" fmla="*/ 350096 w 1039216"/>
                <a:gd name="connsiteY19" fmla="*/ 146130 h 2318072"/>
                <a:gd name="connsiteX20" fmla="*/ 338735 w 1039216"/>
                <a:gd name="connsiteY20" fmla="*/ 139469 h 2318072"/>
                <a:gd name="connsiteX21" fmla="*/ 187120 w 1039216"/>
                <a:gd name="connsiteY21" fmla="*/ 64250 h 2318072"/>
                <a:gd name="connsiteX22" fmla="*/ 131097 w 1039216"/>
                <a:gd name="connsiteY22" fmla="*/ 36435 h 2318072"/>
                <a:gd name="connsiteX23" fmla="*/ 116602 w 1039216"/>
                <a:gd name="connsiteY23" fmla="*/ 18021 h 2318072"/>
                <a:gd name="connsiteX24" fmla="*/ 108767 w 1039216"/>
                <a:gd name="connsiteY24" fmla="*/ 0 h 2318072"/>
                <a:gd name="connsiteX25" fmla="*/ 87611 w 1039216"/>
                <a:gd name="connsiteY25" fmla="*/ 24681 h 2318072"/>
                <a:gd name="connsiteX26" fmla="*/ 78600 w 1039216"/>
                <a:gd name="connsiteY26" fmla="*/ 81880 h 2318072"/>
                <a:gd name="connsiteX27" fmla="*/ 78600 w 1039216"/>
                <a:gd name="connsiteY27" fmla="*/ 103035 h 2318072"/>
                <a:gd name="connsiteX28" fmla="*/ 75858 w 1039216"/>
                <a:gd name="connsiteY28" fmla="*/ 121840 h 2318072"/>
                <a:gd name="connsiteX29" fmla="*/ 70765 w 1039216"/>
                <a:gd name="connsiteY29" fmla="*/ 167285 h 2318072"/>
                <a:gd name="connsiteX30" fmla="*/ 112293 w 1039216"/>
                <a:gd name="connsiteY30" fmla="*/ 363561 h 2318072"/>
                <a:gd name="connsiteX31" fmla="*/ 120128 w 1039216"/>
                <a:gd name="connsiteY31" fmla="*/ 408614 h 2318072"/>
                <a:gd name="connsiteX32" fmla="*/ 73508 w 1039216"/>
                <a:gd name="connsiteY32" fmla="*/ 680110 h 2318072"/>
                <a:gd name="connsiteX33" fmla="*/ 25712 w 1039216"/>
                <a:gd name="connsiteY33" fmla="*/ 958265 h 2318072"/>
                <a:gd name="connsiteX34" fmla="*/ 73 w 1039216"/>
                <a:gd name="connsiteY34" fmla="*/ 1282332 h 2318072"/>
                <a:gd name="connsiteX35" fmla="*/ 15787 w 1039216"/>
                <a:gd name="connsiteY35" fmla="*/ 2318072 h 2318072"/>
                <a:gd name="connsiteX36" fmla="*/ 276443 w 1039216"/>
                <a:gd name="connsiteY36" fmla="*/ 1403313 h 2318072"/>
                <a:gd name="connsiteX37" fmla="*/ 475268 w 1039216"/>
                <a:gd name="connsiteY37" fmla="*/ 1634376 h 2318072"/>
                <a:gd name="connsiteX38" fmla="*/ 725801 w 1039216"/>
                <a:gd name="connsiteY38" fmla="*/ 1403313 h 2318072"/>
                <a:gd name="connsiteX39" fmla="*/ 840589 w 1039216"/>
                <a:gd name="connsiteY39" fmla="*/ 1403313 h 2318072"/>
                <a:gd name="connsiteX40" fmla="*/ 1039216 w 1039216"/>
                <a:gd name="connsiteY40" fmla="*/ 1403313 h 2318072"/>
                <a:gd name="connsiteX41" fmla="*/ 864487 w 1039216"/>
                <a:gd name="connsiteY41" fmla="*/ 763556 h 2318072"/>
                <a:gd name="connsiteX0" fmla="*/ 864487 w 1039216"/>
                <a:gd name="connsiteY0" fmla="*/ 763556 h 2322159"/>
                <a:gd name="connsiteX1" fmla="*/ 752442 w 1039216"/>
                <a:gd name="connsiteY1" fmla="*/ 377665 h 2322159"/>
                <a:gd name="connsiteX2" fmla="*/ 751266 w 1039216"/>
                <a:gd name="connsiteY2" fmla="*/ 364344 h 2322159"/>
                <a:gd name="connsiteX3" fmla="*/ 751266 w 1039216"/>
                <a:gd name="connsiteY3" fmla="*/ 209204 h 2322159"/>
                <a:gd name="connsiteX4" fmla="*/ 752050 w 1039216"/>
                <a:gd name="connsiteY4" fmla="*/ 99117 h 2322159"/>
                <a:gd name="connsiteX5" fmla="*/ 754400 w 1039216"/>
                <a:gd name="connsiteY5" fmla="*/ 63075 h 2322159"/>
                <a:gd name="connsiteX6" fmla="*/ 750091 w 1039216"/>
                <a:gd name="connsiteY6" fmla="*/ 46620 h 2322159"/>
                <a:gd name="connsiteX7" fmla="*/ 716007 w 1039216"/>
                <a:gd name="connsiteY7" fmla="*/ 14104 h 2322159"/>
                <a:gd name="connsiteX8" fmla="*/ 706997 w 1039216"/>
                <a:gd name="connsiteY8" fmla="*/ 24290 h 2322159"/>
                <a:gd name="connsiteX9" fmla="*/ 701512 w 1039216"/>
                <a:gd name="connsiteY9" fmla="*/ 50930 h 2322159"/>
                <a:gd name="connsiteX10" fmla="*/ 666253 w 1039216"/>
                <a:gd name="connsiteY10" fmla="*/ 101860 h 2322159"/>
                <a:gd name="connsiteX11" fmla="*/ 532660 w 1039216"/>
                <a:gd name="connsiteY11" fmla="*/ 184523 h 2322159"/>
                <a:gd name="connsiteX12" fmla="*/ 523649 w 1039216"/>
                <a:gd name="connsiteY12" fmla="*/ 191183 h 2322159"/>
                <a:gd name="connsiteX13" fmla="*/ 504452 w 1039216"/>
                <a:gd name="connsiteY13" fmla="*/ 205678 h 2322159"/>
                <a:gd name="connsiteX14" fmla="*/ 470369 w 1039216"/>
                <a:gd name="connsiteY14" fmla="*/ 208812 h 2322159"/>
                <a:gd name="connsiteX15" fmla="*/ 464884 w 1039216"/>
                <a:gd name="connsiteY15" fmla="*/ 202152 h 2322159"/>
                <a:gd name="connsiteX16" fmla="*/ 437068 w 1039216"/>
                <a:gd name="connsiteY16" fmla="*/ 189224 h 2322159"/>
                <a:gd name="connsiteX17" fmla="*/ 416696 w 1039216"/>
                <a:gd name="connsiteY17" fmla="*/ 179822 h 2322159"/>
                <a:gd name="connsiteX18" fmla="*/ 353622 w 1039216"/>
                <a:gd name="connsiteY18" fmla="*/ 147697 h 2322159"/>
                <a:gd name="connsiteX19" fmla="*/ 350096 w 1039216"/>
                <a:gd name="connsiteY19" fmla="*/ 146130 h 2322159"/>
                <a:gd name="connsiteX20" fmla="*/ 338735 w 1039216"/>
                <a:gd name="connsiteY20" fmla="*/ 139469 h 2322159"/>
                <a:gd name="connsiteX21" fmla="*/ 187120 w 1039216"/>
                <a:gd name="connsiteY21" fmla="*/ 64250 h 2322159"/>
                <a:gd name="connsiteX22" fmla="*/ 131097 w 1039216"/>
                <a:gd name="connsiteY22" fmla="*/ 36435 h 2322159"/>
                <a:gd name="connsiteX23" fmla="*/ 116602 w 1039216"/>
                <a:gd name="connsiteY23" fmla="*/ 18021 h 2322159"/>
                <a:gd name="connsiteX24" fmla="*/ 108767 w 1039216"/>
                <a:gd name="connsiteY24" fmla="*/ 0 h 2322159"/>
                <a:gd name="connsiteX25" fmla="*/ 87611 w 1039216"/>
                <a:gd name="connsiteY25" fmla="*/ 24681 h 2322159"/>
                <a:gd name="connsiteX26" fmla="*/ 78600 w 1039216"/>
                <a:gd name="connsiteY26" fmla="*/ 81880 h 2322159"/>
                <a:gd name="connsiteX27" fmla="*/ 78600 w 1039216"/>
                <a:gd name="connsiteY27" fmla="*/ 103035 h 2322159"/>
                <a:gd name="connsiteX28" fmla="*/ 75858 w 1039216"/>
                <a:gd name="connsiteY28" fmla="*/ 121840 h 2322159"/>
                <a:gd name="connsiteX29" fmla="*/ 70765 w 1039216"/>
                <a:gd name="connsiteY29" fmla="*/ 167285 h 2322159"/>
                <a:gd name="connsiteX30" fmla="*/ 112293 w 1039216"/>
                <a:gd name="connsiteY30" fmla="*/ 363561 h 2322159"/>
                <a:gd name="connsiteX31" fmla="*/ 120128 w 1039216"/>
                <a:gd name="connsiteY31" fmla="*/ 408614 h 2322159"/>
                <a:gd name="connsiteX32" fmla="*/ 73508 w 1039216"/>
                <a:gd name="connsiteY32" fmla="*/ 680110 h 2322159"/>
                <a:gd name="connsiteX33" fmla="*/ 25712 w 1039216"/>
                <a:gd name="connsiteY33" fmla="*/ 958265 h 2322159"/>
                <a:gd name="connsiteX34" fmla="*/ 73 w 1039216"/>
                <a:gd name="connsiteY34" fmla="*/ 1282332 h 2322159"/>
                <a:gd name="connsiteX35" fmla="*/ 15787 w 1039216"/>
                <a:gd name="connsiteY35" fmla="*/ 2318072 h 2322159"/>
                <a:gd name="connsiteX36" fmla="*/ 475268 w 1039216"/>
                <a:gd name="connsiteY36" fmla="*/ 1634376 h 2322159"/>
                <a:gd name="connsiteX37" fmla="*/ 725801 w 1039216"/>
                <a:gd name="connsiteY37" fmla="*/ 1403313 h 2322159"/>
                <a:gd name="connsiteX38" fmla="*/ 840589 w 1039216"/>
                <a:gd name="connsiteY38" fmla="*/ 1403313 h 2322159"/>
                <a:gd name="connsiteX39" fmla="*/ 1039216 w 1039216"/>
                <a:gd name="connsiteY39" fmla="*/ 1403313 h 2322159"/>
                <a:gd name="connsiteX40" fmla="*/ 864487 w 1039216"/>
                <a:gd name="connsiteY40" fmla="*/ 763556 h 2322159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725801 w 1039216"/>
                <a:gd name="connsiteY36" fmla="*/ 1403313 h 2318454"/>
                <a:gd name="connsiteX37" fmla="*/ 840589 w 1039216"/>
                <a:gd name="connsiteY37" fmla="*/ 1403313 h 2318454"/>
                <a:gd name="connsiteX38" fmla="*/ 1039216 w 1039216"/>
                <a:gd name="connsiteY38" fmla="*/ 1403313 h 2318454"/>
                <a:gd name="connsiteX39" fmla="*/ 864487 w 1039216"/>
                <a:gd name="connsiteY39" fmla="*/ 763556 h 2318454"/>
                <a:gd name="connsiteX0" fmla="*/ 864487 w 1039216"/>
                <a:gd name="connsiteY0" fmla="*/ 763556 h 2318454"/>
                <a:gd name="connsiteX1" fmla="*/ 752442 w 1039216"/>
                <a:gd name="connsiteY1" fmla="*/ 377665 h 2318454"/>
                <a:gd name="connsiteX2" fmla="*/ 751266 w 1039216"/>
                <a:gd name="connsiteY2" fmla="*/ 364344 h 2318454"/>
                <a:gd name="connsiteX3" fmla="*/ 751266 w 1039216"/>
                <a:gd name="connsiteY3" fmla="*/ 209204 h 2318454"/>
                <a:gd name="connsiteX4" fmla="*/ 752050 w 1039216"/>
                <a:gd name="connsiteY4" fmla="*/ 99117 h 2318454"/>
                <a:gd name="connsiteX5" fmla="*/ 754400 w 1039216"/>
                <a:gd name="connsiteY5" fmla="*/ 63075 h 2318454"/>
                <a:gd name="connsiteX6" fmla="*/ 750091 w 1039216"/>
                <a:gd name="connsiteY6" fmla="*/ 46620 h 2318454"/>
                <a:gd name="connsiteX7" fmla="*/ 716007 w 1039216"/>
                <a:gd name="connsiteY7" fmla="*/ 14104 h 2318454"/>
                <a:gd name="connsiteX8" fmla="*/ 706997 w 1039216"/>
                <a:gd name="connsiteY8" fmla="*/ 24290 h 2318454"/>
                <a:gd name="connsiteX9" fmla="*/ 701512 w 1039216"/>
                <a:gd name="connsiteY9" fmla="*/ 50930 h 2318454"/>
                <a:gd name="connsiteX10" fmla="*/ 666253 w 1039216"/>
                <a:gd name="connsiteY10" fmla="*/ 101860 h 2318454"/>
                <a:gd name="connsiteX11" fmla="*/ 532660 w 1039216"/>
                <a:gd name="connsiteY11" fmla="*/ 184523 h 2318454"/>
                <a:gd name="connsiteX12" fmla="*/ 523649 w 1039216"/>
                <a:gd name="connsiteY12" fmla="*/ 191183 h 2318454"/>
                <a:gd name="connsiteX13" fmla="*/ 504452 w 1039216"/>
                <a:gd name="connsiteY13" fmla="*/ 205678 h 2318454"/>
                <a:gd name="connsiteX14" fmla="*/ 470369 w 1039216"/>
                <a:gd name="connsiteY14" fmla="*/ 208812 h 2318454"/>
                <a:gd name="connsiteX15" fmla="*/ 464884 w 1039216"/>
                <a:gd name="connsiteY15" fmla="*/ 202152 h 2318454"/>
                <a:gd name="connsiteX16" fmla="*/ 437068 w 1039216"/>
                <a:gd name="connsiteY16" fmla="*/ 189224 h 2318454"/>
                <a:gd name="connsiteX17" fmla="*/ 416696 w 1039216"/>
                <a:gd name="connsiteY17" fmla="*/ 179822 h 2318454"/>
                <a:gd name="connsiteX18" fmla="*/ 353622 w 1039216"/>
                <a:gd name="connsiteY18" fmla="*/ 147697 h 2318454"/>
                <a:gd name="connsiteX19" fmla="*/ 350096 w 1039216"/>
                <a:gd name="connsiteY19" fmla="*/ 146130 h 2318454"/>
                <a:gd name="connsiteX20" fmla="*/ 338735 w 1039216"/>
                <a:gd name="connsiteY20" fmla="*/ 139469 h 2318454"/>
                <a:gd name="connsiteX21" fmla="*/ 187120 w 1039216"/>
                <a:gd name="connsiteY21" fmla="*/ 64250 h 2318454"/>
                <a:gd name="connsiteX22" fmla="*/ 131097 w 1039216"/>
                <a:gd name="connsiteY22" fmla="*/ 36435 h 2318454"/>
                <a:gd name="connsiteX23" fmla="*/ 116602 w 1039216"/>
                <a:gd name="connsiteY23" fmla="*/ 18021 h 2318454"/>
                <a:gd name="connsiteX24" fmla="*/ 108767 w 1039216"/>
                <a:gd name="connsiteY24" fmla="*/ 0 h 2318454"/>
                <a:gd name="connsiteX25" fmla="*/ 87611 w 1039216"/>
                <a:gd name="connsiteY25" fmla="*/ 24681 h 2318454"/>
                <a:gd name="connsiteX26" fmla="*/ 78600 w 1039216"/>
                <a:gd name="connsiteY26" fmla="*/ 81880 h 2318454"/>
                <a:gd name="connsiteX27" fmla="*/ 78600 w 1039216"/>
                <a:gd name="connsiteY27" fmla="*/ 103035 h 2318454"/>
                <a:gd name="connsiteX28" fmla="*/ 75858 w 1039216"/>
                <a:gd name="connsiteY28" fmla="*/ 121840 h 2318454"/>
                <a:gd name="connsiteX29" fmla="*/ 70765 w 1039216"/>
                <a:gd name="connsiteY29" fmla="*/ 167285 h 2318454"/>
                <a:gd name="connsiteX30" fmla="*/ 112293 w 1039216"/>
                <a:gd name="connsiteY30" fmla="*/ 363561 h 2318454"/>
                <a:gd name="connsiteX31" fmla="*/ 120128 w 1039216"/>
                <a:gd name="connsiteY31" fmla="*/ 408614 h 2318454"/>
                <a:gd name="connsiteX32" fmla="*/ 73508 w 1039216"/>
                <a:gd name="connsiteY32" fmla="*/ 680110 h 2318454"/>
                <a:gd name="connsiteX33" fmla="*/ 25712 w 1039216"/>
                <a:gd name="connsiteY33" fmla="*/ 958265 h 2318454"/>
                <a:gd name="connsiteX34" fmla="*/ 73 w 1039216"/>
                <a:gd name="connsiteY34" fmla="*/ 1282332 h 2318454"/>
                <a:gd name="connsiteX35" fmla="*/ 15787 w 1039216"/>
                <a:gd name="connsiteY35" fmla="*/ 2318072 h 2318454"/>
                <a:gd name="connsiteX36" fmla="*/ 840589 w 1039216"/>
                <a:gd name="connsiteY36" fmla="*/ 1403313 h 2318454"/>
                <a:gd name="connsiteX37" fmla="*/ 1039216 w 1039216"/>
                <a:gd name="connsiteY37" fmla="*/ 1403313 h 2318454"/>
                <a:gd name="connsiteX38" fmla="*/ 864487 w 1039216"/>
                <a:gd name="connsiteY38" fmla="*/ 763556 h 2318454"/>
                <a:gd name="connsiteX0" fmla="*/ 864487 w 1131793"/>
                <a:gd name="connsiteY0" fmla="*/ 763556 h 2388302"/>
                <a:gd name="connsiteX1" fmla="*/ 752442 w 1131793"/>
                <a:gd name="connsiteY1" fmla="*/ 377665 h 2388302"/>
                <a:gd name="connsiteX2" fmla="*/ 751266 w 1131793"/>
                <a:gd name="connsiteY2" fmla="*/ 364344 h 2388302"/>
                <a:gd name="connsiteX3" fmla="*/ 751266 w 1131793"/>
                <a:gd name="connsiteY3" fmla="*/ 209204 h 2388302"/>
                <a:gd name="connsiteX4" fmla="*/ 752050 w 1131793"/>
                <a:gd name="connsiteY4" fmla="*/ 99117 h 2388302"/>
                <a:gd name="connsiteX5" fmla="*/ 754400 w 1131793"/>
                <a:gd name="connsiteY5" fmla="*/ 63075 h 2388302"/>
                <a:gd name="connsiteX6" fmla="*/ 750091 w 1131793"/>
                <a:gd name="connsiteY6" fmla="*/ 46620 h 2388302"/>
                <a:gd name="connsiteX7" fmla="*/ 716007 w 1131793"/>
                <a:gd name="connsiteY7" fmla="*/ 14104 h 2388302"/>
                <a:gd name="connsiteX8" fmla="*/ 706997 w 1131793"/>
                <a:gd name="connsiteY8" fmla="*/ 24290 h 2388302"/>
                <a:gd name="connsiteX9" fmla="*/ 701512 w 1131793"/>
                <a:gd name="connsiteY9" fmla="*/ 50930 h 2388302"/>
                <a:gd name="connsiteX10" fmla="*/ 666253 w 1131793"/>
                <a:gd name="connsiteY10" fmla="*/ 101860 h 2388302"/>
                <a:gd name="connsiteX11" fmla="*/ 532660 w 1131793"/>
                <a:gd name="connsiteY11" fmla="*/ 184523 h 2388302"/>
                <a:gd name="connsiteX12" fmla="*/ 523649 w 1131793"/>
                <a:gd name="connsiteY12" fmla="*/ 191183 h 2388302"/>
                <a:gd name="connsiteX13" fmla="*/ 504452 w 1131793"/>
                <a:gd name="connsiteY13" fmla="*/ 205678 h 2388302"/>
                <a:gd name="connsiteX14" fmla="*/ 470369 w 1131793"/>
                <a:gd name="connsiteY14" fmla="*/ 208812 h 2388302"/>
                <a:gd name="connsiteX15" fmla="*/ 464884 w 1131793"/>
                <a:gd name="connsiteY15" fmla="*/ 202152 h 2388302"/>
                <a:gd name="connsiteX16" fmla="*/ 437068 w 1131793"/>
                <a:gd name="connsiteY16" fmla="*/ 189224 h 2388302"/>
                <a:gd name="connsiteX17" fmla="*/ 416696 w 1131793"/>
                <a:gd name="connsiteY17" fmla="*/ 179822 h 2388302"/>
                <a:gd name="connsiteX18" fmla="*/ 353622 w 1131793"/>
                <a:gd name="connsiteY18" fmla="*/ 147697 h 2388302"/>
                <a:gd name="connsiteX19" fmla="*/ 350096 w 1131793"/>
                <a:gd name="connsiteY19" fmla="*/ 146130 h 2388302"/>
                <a:gd name="connsiteX20" fmla="*/ 338735 w 1131793"/>
                <a:gd name="connsiteY20" fmla="*/ 139469 h 2388302"/>
                <a:gd name="connsiteX21" fmla="*/ 187120 w 1131793"/>
                <a:gd name="connsiteY21" fmla="*/ 64250 h 2388302"/>
                <a:gd name="connsiteX22" fmla="*/ 131097 w 1131793"/>
                <a:gd name="connsiteY22" fmla="*/ 36435 h 2388302"/>
                <a:gd name="connsiteX23" fmla="*/ 116602 w 1131793"/>
                <a:gd name="connsiteY23" fmla="*/ 18021 h 2388302"/>
                <a:gd name="connsiteX24" fmla="*/ 108767 w 1131793"/>
                <a:gd name="connsiteY24" fmla="*/ 0 h 2388302"/>
                <a:gd name="connsiteX25" fmla="*/ 87611 w 1131793"/>
                <a:gd name="connsiteY25" fmla="*/ 24681 h 2388302"/>
                <a:gd name="connsiteX26" fmla="*/ 78600 w 1131793"/>
                <a:gd name="connsiteY26" fmla="*/ 81880 h 2388302"/>
                <a:gd name="connsiteX27" fmla="*/ 78600 w 1131793"/>
                <a:gd name="connsiteY27" fmla="*/ 103035 h 2388302"/>
                <a:gd name="connsiteX28" fmla="*/ 75858 w 1131793"/>
                <a:gd name="connsiteY28" fmla="*/ 121840 h 2388302"/>
                <a:gd name="connsiteX29" fmla="*/ 70765 w 1131793"/>
                <a:gd name="connsiteY29" fmla="*/ 167285 h 2388302"/>
                <a:gd name="connsiteX30" fmla="*/ 112293 w 1131793"/>
                <a:gd name="connsiteY30" fmla="*/ 363561 h 2388302"/>
                <a:gd name="connsiteX31" fmla="*/ 120128 w 1131793"/>
                <a:gd name="connsiteY31" fmla="*/ 408614 h 2388302"/>
                <a:gd name="connsiteX32" fmla="*/ 73508 w 1131793"/>
                <a:gd name="connsiteY32" fmla="*/ 680110 h 2388302"/>
                <a:gd name="connsiteX33" fmla="*/ 25712 w 1131793"/>
                <a:gd name="connsiteY33" fmla="*/ 958265 h 2388302"/>
                <a:gd name="connsiteX34" fmla="*/ 73 w 1131793"/>
                <a:gd name="connsiteY34" fmla="*/ 1282332 h 2388302"/>
                <a:gd name="connsiteX35" fmla="*/ 15787 w 1131793"/>
                <a:gd name="connsiteY35" fmla="*/ 2318072 h 2388302"/>
                <a:gd name="connsiteX36" fmla="*/ 1131793 w 1131793"/>
                <a:gd name="connsiteY36" fmla="*/ 2314905 h 2388302"/>
                <a:gd name="connsiteX37" fmla="*/ 1039216 w 1131793"/>
                <a:gd name="connsiteY37" fmla="*/ 1403313 h 2388302"/>
                <a:gd name="connsiteX38" fmla="*/ 864487 w 1131793"/>
                <a:gd name="connsiteY38" fmla="*/ 763556 h 2388302"/>
                <a:gd name="connsiteX0" fmla="*/ 864487 w 1131793"/>
                <a:gd name="connsiteY0" fmla="*/ 763556 h 2331483"/>
                <a:gd name="connsiteX1" fmla="*/ 752442 w 1131793"/>
                <a:gd name="connsiteY1" fmla="*/ 377665 h 2331483"/>
                <a:gd name="connsiteX2" fmla="*/ 751266 w 1131793"/>
                <a:gd name="connsiteY2" fmla="*/ 364344 h 2331483"/>
                <a:gd name="connsiteX3" fmla="*/ 751266 w 1131793"/>
                <a:gd name="connsiteY3" fmla="*/ 209204 h 2331483"/>
                <a:gd name="connsiteX4" fmla="*/ 752050 w 1131793"/>
                <a:gd name="connsiteY4" fmla="*/ 99117 h 2331483"/>
                <a:gd name="connsiteX5" fmla="*/ 754400 w 1131793"/>
                <a:gd name="connsiteY5" fmla="*/ 63075 h 2331483"/>
                <a:gd name="connsiteX6" fmla="*/ 750091 w 1131793"/>
                <a:gd name="connsiteY6" fmla="*/ 46620 h 2331483"/>
                <a:gd name="connsiteX7" fmla="*/ 716007 w 1131793"/>
                <a:gd name="connsiteY7" fmla="*/ 14104 h 2331483"/>
                <a:gd name="connsiteX8" fmla="*/ 706997 w 1131793"/>
                <a:gd name="connsiteY8" fmla="*/ 24290 h 2331483"/>
                <a:gd name="connsiteX9" fmla="*/ 701512 w 1131793"/>
                <a:gd name="connsiteY9" fmla="*/ 50930 h 2331483"/>
                <a:gd name="connsiteX10" fmla="*/ 666253 w 1131793"/>
                <a:gd name="connsiteY10" fmla="*/ 101860 h 2331483"/>
                <a:gd name="connsiteX11" fmla="*/ 532660 w 1131793"/>
                <a:gd name="connsiteY11" fmla="*/ 184523 h 2331483"/>
                <a:gd name="connsiteX12" fmla="*/ 523649 w 1131793"/>
                <a:gd name="connsiteY12" fmla="*/ 191183 h 2331483"/>
                <a:gd name="connsiteX13" fmla="*/ 504452 w 1131793"/>
                <a:gd name="connsiteY13" fmla="*/ 205678 h 2331483"/>
                <a:gd name="connsiteX14" fmla="*/ 470369 w 1131793"/>
                <a:gd name="connsiteY14" fmla="*/ 208812 h 2331483"/>
                <a:gd name="connsiteX15" fmla="*/ 464884 w 1131793"/>
                <a:gd name="connsiteY15" fmla="*/ 202152 h 2331483"/>
                <a:gd name="connsiteX16" fmla="*/ 437068 w 1131793"/>
                <a:gd name="connsiteY16" fmla="*/ 189224 h 2331483"/>
                <a:gd name="connsiteX17" fmla="*/ 416696 w 1131793"/>
                <a:gd name="connsiteY17" fmla="*/ 179822 h 2331483"/>
                <a:gd name="connsiteX18" fmla="*/ 353622 w 1131793"/>
                <a:gd name="connsiteY18" fmla="*/ 147697 h 2331483"/>
                <a:gd name="connsiteX19" fmla="*/ 350096 w 1131793"/>
                <a:gd name="connsiteY19" fmla="*/ 146130 h 2331483"/>
                <a:gd name="connsiteX20" fmla="*/ 338735 w 1131793"/>
                <a:gd name="connsiteY20" fmla="*/ 139469 h 2331483"/>
                <a:gd name="connsiteX21" fmla="*/ 187120 w 1131793"/>
                <a:gd name="connsiteY21" fmla="*/ 64250 h 2331483"/>
                <a:gd name="connsiteX22" fmla="*/ 131097 w 1131793"/>
                <a:gd name="connsiteY22" fmla="*/ 36435 h 2331483"/>
                <a:gd name="connsiteX23" fmla="*/ 116602 w 1131793"/>
                <a:gd name="connsiteY23" fmla="*/ 18021 h 2331483"/>
                <a:gd name="connsiteX24" fmla="*/ 108767 w 1131793"/>
                <a:gd name="connsiteY24" fmla="*/ 0 h 2331483"/>
                <a:gd name="connsiteX25" fmla="*/ 87611 w 1131793"/>
                <a:gd name="connsiteY25" fmla="*/ 24681 h 2331483"/>
                <a:gd name="connsiteX26" fmla="*/ 78600 w 1131793"/>
                <a:gd name="connsiteY26" fmla="*/ 81880 h 2331483"/>
                <a:gd name="connsiteX27" fmla="*/ 78600 w 1131793"/>
                <a:gd name="connsiteY27" fmla="*/ 103035 h 2331483"/>
                <a:gd name="connsiteX28" fmla="*/ 75858 w 1131793"/>
                <a:gd name="connsiteY28" fmla="*/ 121840 h 2331483"/>
                <a:gd name="connsiteX29" fmla="*/ 70765 w 1131793"/>
                <a:gd name="connsiteY29" fmla="*/ 167285 h 2331483"/>
                <a:gd name="connsiteX30" fmla="*/ 112293 w 1131793"/>
                <a:gd name="connsiteY30" fmla="*/ 363561 h 2331483"/>
                <a:gd name="connsiteX31" fmla="*/ 120128 w 1131793"/>
                <a:gd name="connsiteY31" fmla="*/ 408614 h 2331483"/>
                <a:gd name="connsiteX32" fmla="*/ 73508 w 1131793"/>
                <a:gd name="connsiteY32" fmla="*/ 680110 h 2331483"/>
                <a:gd name="connsiteX33" fmla="*/ 25712 w 1131793"/>
                <a:gd name="connsiteY33" fmla="*/ 958265 h 2331483"/>
                <a:gd name="connsiteX34" fmla="*/ 73 w 1131793"/>
                <a:gd name="connsiteY34" fmla="*/ 1282332 h 2331483"/>
                <a:gd name="connsiteX35" fmla="*/ 15787 w 1131793"/>
                <a:gd name="connsiteY35" fmla="*/ 2318072 h 2331483"/>
                <a:gd name="connsiteX36" fmla="*/ 1131793 w 1131793"/>
                <a:gd name="connsiteY36" fmla="*/ 2314905 h 2331483"/>
                <a:gd name="connsiteX37" fmla="*/ 1039216 w 1131793"/>
                <a:gd name="connsiteY37" fmla="*/ 1403313 h 2331483"/>
                <a:gd name="connsiteX38" fmla="*/ 864487 w 1131793"/>
                <a:gd name="connsiteY38" fmla="*/ 763556 h 233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31793" h="2331483">
                  <a:moveTo>
                    <a:pt x="864487" y="763556"/>
                  </a:moveTo>
                  <a:cubicBezTo>
                    <a:pt x="828836" y="634664"/>
                    <a:pt x="795144" y="504597"/>
                    <a:pt x="752442" y="377665"/>
                  </a:cubicBezTo>
                  <a:cubicBezTo>
                    <a:pt x="750875" y="372963"/>
                    <a:pt x="751266" y="368654"/>
                    <a:pt x="751266" y="364344"/>
                  </a:cubicBezTo>
                  <a:lnTo>
                    <a:pt x="751266" y="209204"/>
                  </a:lnTo>
                  <a:cubicBezTo>
                    <a:pt x="751266" y="172378"/>
                    <a:pt x="751658" y="135944"/>
                    <a:pt x="752050" y="99117"/>
                  </a:cubicBezTo>
                  <a:cubicBezTo>
                    <a:pt x="757143" y="87364"/>
                    <a:pt x="754009" y="75220"/>
                    <a:pt x="754400" y="63075"/>
                  </a:cubicBezTo>
                  <a:cubicBezTo>
                    <a:pt x="754792" y="57198"/>
                    <a:pt x="754009" y="50930"/>
                    <a:pt x="750091" y="46620"/>
                  </a:cubicBezTo>
                  <a:cubicBezTo>
                    <a:pt x="739513" y="35259"/>
                    <a:pt x="729327" y="22723"/>
                    <a:pt x="716007" y="14104"/>
                  </a:cubicBezTo>
                  <a:cubicBezTo>
                    <a:pt x="709347" y="14104"/>
                    <a:pt x="707780" y="18805"/>
                    <a:pt x="706997" y="24290"/>
                  </a:cubicBezTo>
                  <a:cubicBezTo>
                    <a:pt x="706213" y="33300"/>
                    <a:pt x="702687" y="41919"/>
                    <a:pt x="701512" y="50930"/>
                  </a:cubicBezTo>
                  <a:cubicBezTo>
                    <a:pt x="698769" y="74044"/>
                    <a:pt x="690542" y="93633"/>
                    <a:pt x="666253" y="101860"/>
                  </a:cubicBezTo>
                  <a:lnTo>
                    <a:pt x="532660" y="184523"/>
                  </a:lnTo>
                  <a:cubicBezTo>
                    <a:pt x="529917" y="186873"/>
                    <a:pt x="526783" y="189224"/>
                    <a:pt x="523649" y="191183"/>
                  </a:cubicBezTo>
                  <a:cubicBezTo>
                    <a:pt x="518164" y="197059"/>
                    <a:pt x="508370" y="198235"/>
                    <a:pt x="504452" y="205678"/>
                  </a:cubicBezTo>
                  <a:cubicBezTo>
                    <a:pt x="493483" y="210771"/>
                    <a:pt x="482122" y="209596"/>
                    <a:pt x="470369" y="208812"/>
                  </a:cubicBezTo>
                  <a:cubicBezTo>
                    <a:pt x="472327" y="204895"/>
                    <a:pt x="467626" y="203328"/>
                    <a:pt x="464884" y="202152"/>
                  </a:cubicBezTo>
                  <a:cubicBezTo>
                    <a:pt x="455481" y="198235"/>
                    <a:pt x="446862" y="192750"/>
                    <a:pt x="437068" y="189224"/>
                  </a:cubicBezTo>
                  <a:cubicBezTo>
                    <a:pt x="429625" y="187265"/>
                    <a:pt x="422181" y="186090"/>
                    <a:pt x="416696" y="179822"/>
                  </a:cubicBezTo>
                  <a:cubicBezTo>
                    <a:pt x="396324" y="167677"/>
                    <a:pt x="374385" y="158666"/>
                    <a:pt x="353622" y="147697"/>
                  </a:cubicBezTo>
                  <a:cubicBezTo>
                    <a:pt x="352446" y="146913"/>
                    <a:pt x="351271" y="146521"/>
                    <a:pt x="350096" y="146130"/>
                  </a:cubicBezTo>
                  <a:cubicBezTo>
                    <a:pt x="346178" y="144563"/>
                    <a:pt x="342260" y="142212"/>
                    <a:pt x="338735" y="139469"/>
                  </a:cubicBezTo>
                  <a:lnTo>
                    <a:pt x="187120" y="64250"/>
                  </a:lnTo>
                  <a:cubicBezTo>
                    <a:pt x="167924" y="55631"/>
                    <a:pt x="150294" y="45053"/>
                    <a:pt x="131097" y="36435"/>
                  </a:cubicBezTo>
                  <a:cubicBezTo>
                    <a:pt x="122870" y="32517"/>
                    <a:pt x="118953" y="26640"/>
                    <a:pt x="116602" y="18021"/>
                  </a:cubicBezTo>
                  <a:cubicBezTo>
                    <a:pt x="115035" y="11753"/>
                    <a:pt x="115818" y="4309"/>
                    <a:pt x="108767" y="0"/>
                  </a:cubicBezTo>
                  <a:cubicBezTo>
                    <a:pt x="95838" y="3134"/>
                    <a:pt x="89570" y="12145"/>
                    <a:pt x="87611" y="24681"/>
                  </a:cubicBezTo>
                  <a:cubicBezTo>
                    <a:pt x="84477" y="43878"/>
                    <a:pt x="80951" y="62683"/>
                    <a:pt x="78600" y="81880"/>
                  </a:cubicBezTo>
                  <a:cubicBezTo>
                    <a:pt x="77817" y="88931"/>
                    <a:pt x="76642" y="95983"/>
                    <a:pt x="78600" y="103035"/>
                  </a:cubicBezTo>
                  <a:cubicBezTo>
                    <a:pt x="77817" y="109303"/>
                    <a:pt x="76250" y="115572"/>
                    <a:pt x="75858" y="121840"/>
                  </a:cubicBezTo>
                  <a:cubicBezTo>
                    <a:pt x="75075" y="137119"/>
                    <a:pt x="67631" y="152006"/>
                    <a:pt x="70765" y="167285"/>
                  </a:cubicBezTo>
                  <a:cubicBezTo>
                    <a:pt x="84477" y="232710"/>
                    <a:pt x="98972" y="298136"/>
                    <a:pt x="112293" y="363561"/>
                  </a:cubicBezTo>
                  <a:cubicBezTo>
                    <a:pt x="115427" y="378448"/>
                    <a:pt x="122479" y="393727"/>
                    <a:pt x="120128" y="408614"/>
                  </a:cubicBezTo>
                  <a:cubicBezTo>
                    <a:pt x="105241" y="499113"/>
                    <a:pt x="89178" y="589611"/>
                    <a:pt x="73508" y="680110"/>
                  </a:cubicBezTo>
                  <a:cubicBezTo>
                    <a:pt x="57445" y="772958"/>
                    <a:pt x="41774" y="865416"/>
                    <a:pt x="25712" y="958265"/>
                  </a:cubicBezTo>
                  <a:cubicBezTo>
                    <a:pt x="9649" y="1050330"/>
                    <a:pt x="1660" y="1055698"/>
                    <a:pt x="73" y="1282332"/>
                  </a:cubicBezTo>
                  <a:cubicBezTo>
                    <a:pt x="-1581" y="1518462"/>
                    <a:pt x="25190" y="2262050"/>
                    <a:pt x="15787" y="2318072"/>
                  </a:cubicBezTo>
                  <a:cubicBezTo>
                    <a:pt x="155873" y="2338235"/>
                    <a:pt x="910578" y="2334424"/>
                    <a:pt x="1131793" y="2314905"/>
                  </a:cubicBezTo>
                  <a:lnTo>
                    <a:pt x="1039216" y="1403313"/>
                  </a:lnTo>
                  <a:cubicBezTo>
                    <a:pt x="981626" y="1190583"/>
                    <a:pt x="923644" y="977070"/>
                    <a:pt x="864487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403A344-08FE-428F-82CF-A85ADD6683AE}"/>
                </a:ext>
              </a:extLst>
            </p:cNvPr>
            <p:cNvSpPr/>
            <p:nvPr/>
          </p:nvSpPr>
          <p:spPr>
            <a:xfrm>
              <a:off x="4241065" y="3825115"/>
              <a:ext cx="632218" cy="2920723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  <a:gd name="connsiteX0" fmla="*/ 98537 w 372040"/>
                <a:gd name="connsiteY0" fmla="*/ 2129196 h 2129213"/>
                <a:gd name="connsiteX1" fmla="*/ 49615 w 372040"/>
                <a:gd name="connsiteY1" fmla="*/ 373064 h 2129213"/>
                <a:gd name="connsiteX2" fmla="*/ 55883 w 372040"/>
                <a:gd name="connsiteY2" fmla="*/ 340155 h 2129213"/>
                <a:gd name="connsiteX3" fmla="*/ 103287 w 372040"/>
                <a:gd name="connsiteY3" fmla="*/ 224975 h 2129213"/>
                <a:gd name="connsiteX4" fmla="*/ 1819 w 372040"/>
                <a:gd name="connsiteY4" fmla="*/ 97651 h 2129213"/>
                <a:gd name="connsiteX5" fmla="*/ 116999 w 372040"/>
                <a:gd name="connsiteY5" fmla="*/ 6369 h 2129213"/>
                <a:gd name="connsiteX6" fmla="*/ 151475 w 372040"/>
                <a:gd name="connsiteY6" fmla="*/ 2843 h 2129213"/>
                <a:gd name="connsiteX7" fmla="*/ 308574 w 372040"/>
                <a:gd name="connsiteY7" fmla="*/ 104311 h 2129213"/>
                <a:gd name="connsiteX8" fmla="*/ 229045 w 372040"/>
                <a:gd name="connsiteY8" fmla="*/ 224584 h 2129213"/>
                <a:gd name="connsiteX9" fmla="*/ 282717 w 372040"/>
                <a:gd name="connsiteY9" fmla="*/ 331536 h 2129213"/>
                <a:gd name="connsiteX10" fmla="*/ 298780 w 372040"/>
                <a:gd name="connsiteY10" fmla="*/ 378940 h 2129213"/>
                <a:gd name="connsiteX11" fmla="*/ 372040 w 372040"/>
                <a:gd name="connsiteY11" fmla="*/ 1190684 h 2129213"/>
                <a:gd name="connsiteX12" fmla="*/ 98537 w 372040"/>
                <a:gd name="connsiteY12" fmla="*/ 2129196 h 2129213"/>
                <a:gd name="connsiteX0" fmla="*/ 98537 w 460667"/>
                <a:gd name="connsiteY0" fmla="*/ 2129196 h 2130772"/>
                <a:gd name="connsiteX1" fmla="*/ 49615 w 460667"/>
                <a:gd name="connsiteY1" fmla="*/ 373064 h 2130772"/>
                <a:gd name="connsiteX2" fmla="*/ 55883 w 460667"/>
                <a:gd name="connsiteY2" fmla="*/ 340155 h 2130772"/>
                <a:gd name="connsiteX3" fmla="*/ 103287 w 460667"/>
                <a:gd name="connsiteY3" fmla="*/ 224975 h 2130772"/>
                <a:gd name="connsiteX4" fmla="*/ 1819 w 460667"/>
                <a:gd name="connsiteY4" fmla="*/ 97651 h 2130772"/>
                <a:gd name="connsiteX5" fmla="*/ 116999 w 460667"/>
                <a:gd name="connsiteY5" fmla="*/ 6369 h 2130772"/>
                <a:gd name="connsiteX6" fmla="*/ 151475 w 460667"/>
                <a:gd name="connsiteY6" fmla="*/ 2843 h 2130772"/>
                <a:gd name="connsiteX7" fmla="*/ 308574 w 460667"/>
                <a:gd name="connsiteY7" fmla="*/ 104311 h 2130772"/>
                <a:gd name="connsiteX8" fmla="*/ 229045 w 460667"/>
                <a:gd name="connsiteY8" fmla="*/ 224584 h 2130772"/>
                <a:gd name="connsiteX9" fmla="*/ 282717 w 460667"/>
                <a:gd name="connsiteY9" fmla="*/ 331536 h 2130772"/>
                <a:gd name="connsiteX10" fmla="*/ 298780 w 460667"/>
                <a:gd name="connsiteY10" fmla="*/ 378940 h 2130772"/>
                <a:gd name="connsiteX11" fmla="*/ 460667 w 460667"/>
                <a:gd name="connsiteY11" fmla="*/ 2121268 h 2130772"/>
                <a:gd name="connsiteX12" fmla="*/ 98537 w 460667"/>
                <a:gd name="connsiteY12" fmla="*/ 2129196 h 2130772"/>
                <a:gd name="connsiteX0" fmla="*/ 95371 w 460667"/>
                <a:gd name="connsiteY0" fmla="*/ 2126030 h 2128193"/>
                <a:gd name="connsiteX1" fmla="*/ 49615 w 460667"/>
                <a:gd name="connsiteY1" fmla="*/ 373064 h 2128193"/>
                <a:gd name="connsiteX2" fmla="*/ 55883 w 460667"/>
                <a:gd name="connsiteY2" fmla="*/ 340155 h 2128193"/>
                <a:gd name="connsiteX3" fmla="*/ 103287 w 460667"/>
                <a:gd name="connsiteY3" fmla="*/ 224975 h 2128193"/>
                <a:gd name="connsiteX4" fmla="*/ 1819 w 460667"/>
                <a:gd name="connsiteY4" fmla="*/ 97651 h 2128193"/>
                <a:gd name="connsiteX5" fmla="*/ 116999 w 460667"/>
                <a:gd name="connsiteY5" fmla="*/ 6369 h 2128193"/>
                <a:gd name="connsiteX6" fmla="*/ 151475 w 460667"/>
                <a:gd name="connsiteY6" fmla="*/ 2843 h 2128193"/>
                <a:gd name="connsiteX7" fmla="*/ 308574 w 460667"/>
                <a:gd name="connsiteY7" fmla="*/ 104311 h 2128193"/>
                <a:gd name="connsiteX8" fmla="*/ 229045 w 460667"/>
                <a:gd name="connsiteY8" fmla="*/ 224584 h 2128193"/>
                <a:gd name="connsiteX9" fmla="*/ 282717 w 460667"/>
                <a:gd name="connsiteY9" fmla="*/ 331536 h 2128193"/>
                <a:gd name="connsiteX10" fmla="*/ 298780 w 460667"/>
                <a:gd name="connsiteY10" fmla="*/ 378940 h 2128193"/>
                <a:gd name="connsiteX11" fmla="*/ 460667 w 460667"/>
                <a:gd name="connsiteY11" fmla="*/ 2121268 h 2128193"/>
                <a:gd name="connsiteX12" fmla="*/ 95371 w 460667"/>
                <a:gd name="connsiteY12" fmla="*/ 2126030 h 212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667" h="2128193">
                  <a:moveTo>
                    <a:pt x="95371" y="2126030"/>
                  </a:moveTo>
                  <a:cubicBezTo>
                    <a:pt x="88711" y="2069223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456358" y="2069946"/>
                    <a:pt x="460667" y="2121268"/>
                  </a:cubicBezTo>
                  <a:cubicBezTo>
                    <a:pt x="400335" y="2127144"/>
                    <a:pt x="172941" y="2130731"/>
                    <a:pt x="95371" y="2126030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95C453D-3409-4FEA-ACAE-71FD7EA3884F}"/>
                </a:ext>
              </a:extLst>
            </p:cNvPr>
            <p:cNvSpPr/>
            <p:nvPr/>
          </p:nvSpPr>
          <p:spPr>
            <a:xfrm>
              <a:off x="4024378" y="1657523"/>
              <a:ext cx="840192" cy="270062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24">
              <a:extLst>
                <a:ext uri="{FF2B5EF4-FFF2-40B4-BE49-F238E27FC236}">
                  <a16:creationId xmlns:a16="http://schemas.microsoft.com/office/drawing/2014/main" id="{BB357B23-B4B1-44FB-97F1-67778E4AD2E3}"/>
                </a:ext>
              </a:extLst>
            </p:cNvPr>
            <p:cNvSpPr/>
            <p:nvPr/>
          </p:nvSpPr>
          <p:spPr>
            <a:xfrm>
              <a:off x="3522278" y="2349947"/>
              <a:ext cx="302429" cy="292513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ABOUT US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2F12CF-B2A6-4060-B895-7F1BC716641C}"/>
              </a:ext>
            </a:extLst>
          </p:cNvPr>
          <p:cNvGrpSpPr/>
          <p:nvPr/>
        </p:nvGrpSpPr>
        <p:grpSpPr>
          <a:xfrm>
            <a:off x="7078268" y="3700733"/>
            <a:ext cx="4626794" cy="1169551"/>
            <a:chOff x="140490" y="4615743"/>
            <a:chExt cx="2517774" cy="116955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7C8C1F-D675-47E5-AEF5-AE61D46C88DD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2D1D2-25D0-4AB1-BE13-98A1951EB78D}"/>
                </a:ext>
              </a:extLst>
            </p:cNvPr>
            <p:cNvSpPr txBox="1"/>
            <p:nvPr/>
          </p:nvSpPr>
          <p:spPr>
            <a:xfrm>
              <a:off x="140490" y="4615743"/>
              <a:ext cx="25097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aleway"/>
                  <a:sym typeface="Raleway"/>
                </a:rPr>
                <a:t>We are a network of passionate professionals in serving various fields involving Technology, Business Consultation, and Platform Services. We have a strong enthusiasm for technology and what it can achieve to provide better services for your business</a:t>
              </a:r>
              <a:r>
                <a:rPr lang="en-US" altLang="ko-KR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r>
                <a:rPr lang="ko-KR" altLang="en-US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</a:rPr>
                <a:t> </a:t>
              </a:r>
              <a:endParaRPr lang="ko-KR" altLang="en-US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29A2E6-F4E9-4AA3-AFDE-4E1A83DE0183}"/>
              </a:ext>
            </a:extLst>
          </p:cNvPr>
          <p:cNvGrpSpPr/>
          <p:nvPr/>
        </p:nvGrpSpPr>
        <p:grpSpPr>
          <a:xfrm>
            <a:off x="7078267" y="2924631"/>
            <a:ext cx="4611987" cy="3152643"/>
            <a:chOff x="161811" y="4922584"/>
            <a:chExt cx="2509716" cy="31526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ED4961-26A1-4C21-84A4-BD7200CF145B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DB6BBB-AF1A-46F9-9921-F82B30E76F67}"/>
                </a:ext>
              </a:extLst>
            </p:cNvPr>
            <p:cNvSpPr txBox="1"/>
            <p:nvPr/>
          </p:nvSpPr>
          <p:spPr>
            <a:xfrm>
              <a:off x="161811" y="7552007"/>
              <a:ext cx="2509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Raleway"/>
                  <a:sym typeface="Raleway"/>
                </a:rPr>
                <a:t>Most Important, We provide Fast, Affordable, Solid web services &amp; solutions to our clients.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F6EA8EE-959E-4596-81E4-8F275834DF9F}"/>
              </a:ext>
            </a:extLst>
          </p:cNvPr>
          <p:cNvSpPr txBox="1"/>
          <p:nvPr/>
        </p:nvSpPr>
        <p:spPr>
          <a:xfrm>
            <a:off x="7039086" y="1803299"/>
            <a:ext cx="4199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Raleway"/>
                <a:sym typeface="Raleway"/>
              </a:rPr>
              <a:t>We are a network of passionate professionals in serving various fields involving Technology, Business Consultation, and Platform Services. We have a strong enthusiasm for technology and what it can achieve to provide better services for your business</a:t>
            </a:r>
            <a:endParaRPr lang="en-US" altLang="ko-KR" sz="1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" name="Flowchart: Sort 2">
            <a:extLst>
              <a:ext uri="{FF2B5EF4-FFF2-40B4-BE49-F238E27FC236}">
                <a16:creationId xmlns:a16="http://schemas.microsoft.com/office/drawing/2014/main" id="{2C52CB65-8A6F-4983-98DC-70E28891BB74}"/>
              </a:ext>
            </a:extLst>
          </p:cNvPr>
          <p:cNvSpPr/>
          <p:nvPr/>
        </p:nvSpPr>
        <p:spPr>
          <a:xfrm>
            <a:off x="6518737" y="2038596"/>
            <a:ext cx="457200" cy="9144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lowchart: Sort 42">
            <a:extLst>
              <a:ext uri="{FF2B5EF4-FFF2-40B4-BE49-F238E27FC236}">
                <a16:creationId xmlns:a16="http://schemas.microsoft.com/office/drawing/2014/main" id="{C5A661ED-4BD1-4882-ACC3-B26AEE5DD33C}"/>
              </a:ext>
            </a:extLst>
          </p:cNvPr>
          <p:cNvSpPr/>
          <p:nvPr/>
        </p:nvSpPr>
        <p:spPr>
          <a:xfrm>
            <a:off x="6518737" y="3712096"/>
            <a:ext cx="457200" cy="9144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lowchart: Sort 43">
            <a:extLst>
              <a:ext uri="{FF2B5EF4-FFF2-40B4-BE49-F238E27FC236}">
                <a16:creationId xmlns:a16="http://schemas.microsoft.com/office/drawing/2014/main" id="{A00D9AF4-5A66-4533-8F4D-0B1CCA063A66}"/>
              </a:ext>
            </a:extLst>
          </p:cNvPr>
          <p:cNvSpPr/>
          <p:nvPr/>
        </p:nvSpPr>
        <p:spPr>
          <a:xfrm>
            <a:off x="6550291" y="5358464"/>
            <a:ext cx="457200" cy="9144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SERVICES OFFERED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B1C653-5A36-4E77-9ED7-E44AB68645D3}"/>
              </a:ext>
            </a:extLst>
          </p:cNvPr>
          <p:cNvGrpSpPr/>
          <p:nvPr/>
        </p:nvGrpSpPr>
        <p:grpSpPr>
          <a:xfrm>
            <a:off x="4703100" y="2548378"/>
            <a:ext cx="2931576" cy="2442382"/>
            <a:chOff x="3690367" y="1823747"/>
            <a:chExt cx="5020109" cy="41824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D7BAB1F-9B0A-438A-AAA5-3B3C536A9A12}"/>
                </a:ext>
              </a:extLst>
            </p:cNvPr>
            <p:cNvSpPr/>
            <p:nvPr/>
          </p:nvSpPr>
          <p:spPr>
            <a:xfrm>
              <a:off x="6083223" y="1823747"/>
              <a:ext cx="2627253" cy="4182400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6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7E21BD-3492-40D2-B673-580C17B68C73}"/>
                </a:ext>
              </a:extLst>
            </p:cNvPr>
            <p:cNvSpPr/>
            <p:nvPr/>
          </p:nvSpPr>
          <p:spPr>
            <a:xfrm>
              <a:off x="3690367" y="1839454"/>
              <a:ext cx="2336646" cy="4166693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solidFill>
              <a:schemeClr val="accent5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148817" y="1785923"/>
            <a:ext cx="4663280" cy="4215759"/>
            <a:chOff x="-122095" y="1823747"/>
            <a:chExt cx="4663280" cy="421575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752599"/>
              <a:ext cx="2485034" cy="646331"/>
              <a:chOff x="2254894" y="4536297"/>
              <a:chExt cx="2506341" cy="646331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424269" y="4536297"/>
                <a:ext cx="2336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Digital Marketing Services</a:t>
                </a:r>
                <a:endParaRPr lang="ko-KR" altLang="en-US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8" y="5338708"/>
              <a:ext cx="86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06</a:t>
              </a:r>
              <a:endParaRPr lang="ko-KR" altLang="en-US" b="1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57930" y="3807393"/>
              <a:ext cx="86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05</a:t>
              </a:r>
              <a:endParaRPr lang="ko-KR" altLang="en-US" b="1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8" y="2037349"/>
              <a:ext cx="864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04</a:t>
              </a:r>
              <a:endParaRPr lang="ko-KR" altLang="en-US" b="1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4EDBAA-AF9B-4E43-961A-C364E0736B32}"/>
                </a:ext>
              </a:extLst>
            </p:cNvPr>
            <p:cNvSpPr txBox="1"/>
            <p:nvPr/>
          </p:nvSpPr>
          <p:spPr>
            <a:xfrm>
              <a:off x="-122095" y="1976621"/>
              <a:ext cx="3384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Custom Web Development Services</a:t>
              </a:r>
              <a:endParaRPr lang="ko-KR" alt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F43100-99D3-4318-B232-D60E8CCA8208}"/>
                </a:ext>
              </a:extLst>
            </p:cNvPr>
            <p:cNvSpPr txBox="1"/>
            <p:nvPr/>
          </p:nvSpPr>
          <p:spPr>
            <a:xfrm>
              <a:off x="905664" y="5338708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Domain Hosting Services</a:t>
              </a:r>
              <a:endParaRPr lang="ko-KR" altLang="en-U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7220161" y="1785923"/>
            <a:ext cx="4543549" cy="4215759"/>
            <a:chOff x="6871568" y="1807130"/>
            <a:chExt cx="4543549" cy="421575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62674"/>
              <a:ext cx="864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2" y="3765690"/>
              <a:ext cx="864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1" y="2079664"/>
              <a:ext cx="2790726" cy="676413"/>
              <a:chOff x="2551706" y="4560313"/>
              <a:chExt cx="2790726" cy="67641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71742" y="4590395"/>
                <a:ext cx="27706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Digital Transformation Services</a:t>
                </a:r>
                <a:endParaRPr lang="ko-KR" altLang="en-US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8872868" y="3701550"/>
              <a:ext cx="2542249" cy="646331"/>
              <a:chOff x="2344662" y="4510492"/>
              <a:chExt cx="2564046" cy="646331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7" y="4560313"/>
                <a:ext cx="2357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344662" y="4510492"/>
                <a:ext cx="23369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2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Website Design Services</a:t>
                </a:r>
                <a:endParaRPr lang="ko-KR" altLang="en-US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553998"/>
              <a:chOff x="2551705" y="4283314"/>
              <a:chExt cx="2357003" cy="55399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F3A38FB-5E78-4655-929E-573EF8860676}"/>
              </a:ext>
            </a:extLst>
          </p:cNvPr>
          <p:cNvSpPr/>
          <p:nvPr/>
        </p:nvSpPr>
        <p:spPr>
          <a:xfrm>
            <a:off x="7707651" y="5338248"/>
            <a:ext cx="550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latin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FF0C3D-5543-4044-8F7F-885DB1BDD3B8}"/>
              </a:ext>
            </a:extLst>
          </p:cNvPr>
          <p:cNvSpPr txBox="1"/>
          <p:nvPr/>
        </p:nvSpPr>
        <p:spPr>
          <a:xfrm>
            <a:off x="8557710" y="5390594"/>
            <a:ext cx="306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Mobile App Development Services</a:t>
            </a:r>
            <a:endParaRPr lang="ko-KR" altLang="en-US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Why WEBNETWORKZ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69BF79-1B30-48EA-B481-8AAE898179FC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71307" y="2867076"/>
            <a:ext cx="2285778" cy="83432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82C522-BCA4-4861-BF37-50B57DFCB0B2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71307" y="3171838"/>
            <a:ext cx="4618158" cy="529561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82E4711-E283-46FA-8AAE-1A41A6E21B91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71307" y="3701399"/>
            <a:ext cx="5312366" cy="64133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5695B7-6325-43BE-82AE-D25069330BC8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flipH="1" flipV="1">
            <a:off x="4071307" y="3701399"/>
            <a:ext cx="2745138" cy="1480996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926C7E3-B0B2-4A23-8C62-57A46BC55FD2}"/>
              </a:ext>
            </a:extLst>
          </p:cNvPr>
          <p:cNvSpPr/>
          <p:nvPr/>
        </p:nvSpPr>
        <p:spPr>
          <a:xfrm>
            <a:off x="2606222" y="2485352"/>
            <a:ext cx="2851573" cy="285157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CD94D-6F76-43FB-8540-CD6FC325CF3D}"/>
              </a:ext>
            </a:extLst>
          </p:cNvPr>
          <p:cNvGrpSpPr/>
          <p:nvPr/>
        </p:nvGrpSpPr>
        <p:grpSpPr>
          <a:xfrm>
            <a:off x="1121837" y="387685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6EBF04-4249-46D1-BC22-2C9D7F61370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AF7841-2FE1-48EA-8E83-EF2A5AABFA9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F3AE839-530A-4C41-B0DE-8A3860B8053C}"/>
              </a:ext>
            </a:extLst>
          </p:cNvPr>
          <p:cNvSpPr/>
          <p:nvPr/>
        </p:nvSpPr>
        <p:spPr>
          <a:xfrm>
            <a:off x="6816445" y="4354395"/>
            <a:ext cx="1656000" cy="1656000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E7E07A-F903-4917-9360-A817F7372E38}"/>
              </a:ext>
            </a:extLst>
          </p:cNvPr>
          <p:cNvSpPr/>
          <p:nvPr/>
        </p:nvSpPr>
        <p:spPr>
          <a:xfrm>
            <a:off x="8472445" y="1906950"/>
            <a:ext cx="1481908" cy="1481908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18AA9F-1552-4FCE-AEC2-C755B6B0FCA7}"/>
              </a:ext>
            </a:extLst>
          </p:cNvPr>
          <p:cNvSpPr/>
          <p:nvPr/>
        </p:nvSpPr>
        <p:spPr>
          <a:xfrm>
            <a:off x="6168590" y="1768450"/>
            <a:ext cx="1287121" cy="1287121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013C5E-A0FF-4308-AD7B-D7545AB4FD9B}"/>
              </a:ext>
            </a:extLst>
          </p:cNvPr>
          <p:cNvSpPr/>
          <p:nvPr/>
        </p:nvSpPr>
        <p:spPr>
          <a:xfrm>
            <a:off x="9383673" y="3394690"/>
            <a:ext cx="1896080" cy="189608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8D01C0-B029-4A41-8ED5-68B390A0679B}"/>
              </a:ext>
            </a:extLst>
          </p:cNvPr>
          <p:cNvGrpSpPr/>
          <p:nvPr/>
        </p:nvGrpSpPr>
        <p:grpSpPr>
          <a:xfrm>
            <a:off x="2471019" y="3701399"/>
            <a:ext cx="3200576" cy="658509"/>
            <a:chOff x="-1576909" y="958216"/>
            <a:chExt cx="6253945" cy="6585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F5BBBE-9959-42AA-BC68-7BD134100531}"/>
                </a:ext>
              </a:extLst>
            </p:cNvPr>
            <p:cNvSpPr txBox="1"/>
            <p:nvPr/>
          </p:nvSpPr>
          <p:spPr>
            <a:xfrm>
              <a:off x="-1576909" y="958216"/>
              <a:ext cx="625394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WEBNETWORKZ</a:t>
              </a:r>
              <a:endParaRPr lang="ko-KR" altLang="en-US" sz="1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2FB717-D6DE-4B9F-BC17-05F700C5CCA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9D5F3AB-7C55-44A8-8821-1F98C5AB6C88}"/>
              </a:ext>
            </a:extLst>
          </p:cNvPr>
          <p:cNvSpPr txBox="1"/>
          <p:nvPr/>
        </p:nvSpPr>
        <p:spPr>
          <a:xfrm>
            <a:off x="6731891" y="4765398"/>
            <a:ext cx="171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ctr">
              <a:buClr>
                <a:srgbClr val="FFFF00"/>
              </a:buClr>
              <a:buSzPts val="1900"/>
            </a:pPr>
            <a:r>
              <a:rPr lang="en-GB" sz="16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Consult </a:t>
            </a:r>
            <a:r>
              <a:rPr lang="en-GB" sz="1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with domain experts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B60428-AE5F-4AC2-A6B8-C4BC3FCB0B78}"/>
              </a:ext>
            </a:extLst>
          </p:cNvPr>
          <p:cNvSpPr txBox="1"/>
          <p:nvPr/>
        </p:nvSpPr>
        <p:spPr>
          <a:xfrm>
            <a:off x="8527552" y="2246029"/>
            <a:ext cx="128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ctr">
              <a:buClr>
                <a:srgbClr val="FFFF00"/>
              </a:buClr>
              <a:buSzPts val="1900"/>
            </a:pPr>
            <a:r>
              <a:rPr lang="en-GB" sz="16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Quick </a:t>
            </a:r>
            <a:r>
              <a:rPr lang="en-GB" sz="1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GTM Solutions.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13BB6D-A66E-4D3E-B44E-C350CEDC190D}"/>
              </a:ext>
            </a:extLst>
          </p:cNvPr>
          <p:cNvSpPr txBox="1"/>
          <p:nvPr/>
        </p:nvSpPr>
        <p:spPr>
          <a:xfrm>
            <a:off x="6127644" y="1971152"/>
            <a:ext cx="128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ctr">
              <a:buClr>
                <a:srgbClr val="FFFF00"/>
              </a:buClr>
              <a:buSzPts val="1900"/>
            </a:pPr>
            <a:r>
              <a:rPr lang="en-GB" sz="16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</a:t>
            </a:r>
            <a:r>
              <a:rPr lang="en-GB" sz="1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Affordable solutions.</a:t>
            </a:r>
          </a:p>
        </p:txBody>
      </p:sp>
      <p:grpSp>
        <p:nvGrpSpPr>
          <p:cNvPr id="28" name="Group 28">
            <a:extLst>
              <a:ext uri="{FF2B5EF4-FFF2-40B4-BE49-F238E27FC236}">
                <a16:creationId xmlns:a16="http://schemas.microsoft.com/office/drawing/2014/main" id="{AD52348B-5B4A-420E-8A5A-F06AC6BD5E4A}"/>
              </a:ext>
            </a:extLst>
          </p:cNvPr>
          <p:cNvGrpSpPr/>
          <p:nvPr/>
        </p:nvGrpSpPr>
        <p:grpSpPr>
          <a:xfrm>
            <a:off x="9455870" y="3909175"/>
            <a:ext cx="1739378" cy="894554"/>
            <a:chOff x="3223914" y="1553848"/>
            <a:chExt cx="1420094" cy="8945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C6ECBE-3EE2-41DB-B2EA-588CB872BDCF}"/>
                </a:ext>
              </a:extLst>
            </p:cNvPr>
            <p:cNvSpPr txBox="1"/>
            <p:nvPr/>
          </p:nvSpPr>
          <p:spPr>
            <a:xfrm>
              <a:off x="3223914" y="1553848"/>
              <a:ext cx="140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7950" lvl="0" algn="ctr">
                <a:buClr>
                  <a:srgbClr val="FFFF00"/>
                </a:buClr>
                <a:buSzPts val="1900"/>
              </a:pPr>
              <a:r>
                <a:rPr lang="en-GB" sz="1600" b="1" dirty="0">
                  <a:solidFill>
                    <a:srgbClr val="00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Client </a:t>
              </a:r>
              <a:r>
                <a:rPr lang="en-GB" sz="16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driven custom solutions.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4E2C5C-0E05-4783-9092-D8F67CC867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Oval 21">
            <a:extLst>
              <a:ext uri="{FF2B5EF4-FFF2-40B4-BE49-F238E27FC236}">
                <a16:creationId xmlns:a16="http://schemas.microsoft.com/office/drawing/2014/main" id="{9C9A5A9E-5072-4668-9FB2-A189553D916C}"/>
              </a:ext>
            </a:extLst>
          </p:cNvPr>
          <p:cNvSpPr>
            <a:spLocks noChangeAspect="1"/>
          </p:cNvSpPr>
          <p:nvPr/>
        </p:nvSpPr>
        <p:spPr>
          <a:xfrm>
            <a:off x="1753342" y="3223941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F577C22-275B-450A-9E1A-3D63BF101F78}"/>
              </a:ext>
            </a:extLst>
          </p:cNvPr>
          <p:cNvCxnSpPr>
            <a:cxnSpLocks/>
          </p:cNvCxnSpPr>
          <p:nvPr/>
        </p:nvCxnSpPr>
        <p:spPr>
          <a:xfrm>
            <a:off x="2237647" y="2802149"/>
            <a:ext cx="639189" cy="217308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A7DE89B-41B3-475F-ADC4-160854A16338}"/>
              </a:ext>
            </a:extLst>
          </p:cNvPr>
          <p:cNvSpPr/>
          <p:nvPr/>
        </p:nvSpPr>
        <p:spPr>
          <a:xfrm>
            <a:off x="736608" y="1936820"/>
            <a:ext cx="1501039" cy="1452038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156CC3-53EB-47CE-B7E5-9A4806FA0DF9}"/>
              </a:ext>
            </a:extLst>
          </p:cNvPr>
          <p:cNvSpPr txBox="1"/>
          <p:nvPr/>
        </p:nvSpPr>
        <p:spPr>
          <a:xfrm>
            <a:off x="756611" y="2188460"/>
            <a:ext cx="1287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ctr">
              <a:buClr>
                <a:srgbClr val="FFFF00"/>
              </a:buClr>
              <a:buSzPts val="1900"/>
            </a:pPr>
            <a:r>
              <a:rPr lang="en-GB" sz="16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Deep </a:t>
            </a:r>
            <a:r>
              <a:rPr lang="en-GB" sz="1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Customer services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001F8F-7126-4794-BFE2-DB32681461F8}"/>
              </a:ext>
            </a:extLst>
          </p:cNvPr>
          <p:cNvCxnSpPr>
            <a:cxnSpLocks/>
          </p:cNvCxnSpPr>
          <p:nvPr/>
        </p:nvCxnSpPr>
        <p:spPr>
          <a:xfrm flipV="1">
            <a:off x="2366487" y="4882537"/>
            <a:ext cx="594213" cy="291830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9A80CBC-EE72-4C09-B735-4C953106A4F3}"/>
              </a:ext>
            </a:extLst>
          </p:cNvPr>
          <p:cNvSpPr/>
          <p:nvPr/>
        </p:nvSpPr>
        <p:spPr>
          <a:xfrm>
            <a:off x="781512" y="4603781"/>
            <a:ext cx="1656000" cy="165599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B438DB-0C57-4237-9410-66BC33CD26DC}"/>
              </a:ext>
            </a:extLst>
          </p:cNvPr>
          <p:cNvSpPr txBox="1"/>
          <p:nvPr/>
        </p:nvSpPr>
        <p:spPr>
          <a:xfrm>
            <a:off x="840798" y="4856375"/>
            <a:ext cx="1458088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lvl="0" algn="ctr">
              <a:buClr>
                <a:srgbClr val="FFFF00"/>
              </a:buClr>
              <a:buSzPts val="1900"/>
            </a:pPr>
            <a:r>
              <a:rPr lang="en-US" sz="1600" b="1" dirty="0">
                <a:solidFill>
                  <a:srgbClr val="00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Deep </a:t>
            </a:r>
            <a:r>
              <a:rPr lang="en-US" sz="1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rooted customer satisfaction &amp; service.</a:t>
            </a:r>
          </a:p>
          <a:p>
            <a:pPr lvl="0">
              <a:spcBef>
                <a:spcPts val="1600"/>
              </a:spcBef>
            </a:pPr>
            <a:endParaRPr lang="en-US"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TARGET MARKETING</a:t>
            </a:r>
          </a:p>
        </p:txBody>
      </p:sp>
      <p:sp>
        <p:nvSpPr>
          <p:cNvPr id="33" name="Trapezoid 3">
            <a:extLst>
              <a:ext uri="{FF2B5EF4-FFF2-40B4-BE49-F238E27FC236}">
                <a16:creationId xmlns:a16="http://schemas.microsoft.com/office/drawing/2014/main" id="{654E3B97-8800-499A-9032-A8EA301D2C0A}"/>
              </a:ext>
            </a:extLst>
          </p:cNvPr>
          <p:cNvSpPr>
            <a:spLocks noChangeAspect="1"/>
          </p:cNvSpPr>
          <p:nvPr/>
        </p:nvSpPr>
        <p:spPr>
          <a:xfrm>
            <a:off x="5132363" y="1594044"/>
            <a:ext cx="401521" cy="409222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7" name="Google Shape;229;p24">
            <a:extLst>
              <a:ext uri="{FF2B5EF4-FFF2-40B4-BE49-F238E27FC236}">
                <a16:creationId xmlns:a16="http://schemas.microsoft.com/office/drawing/2014/main" id="{BC53EC63-1B13-4F63-9AD6-9C9049C0EF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2574" y="1605556"/>
            <a:ext cx="2709030" cy="19823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Google Shape;230;p24">
            <a:extLst>
              <a:ext uri="{FF2B5EF4-FFF2-40B4-BE49-F238E27FC236}">
                <a16:creationId xmlns:a16="http://schemas.microsoft.com/office/drawing/2014/main" id="{84AFEA32-7DBD-40D0-826B-304BADC3E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253" y="1570858"/>
            <a:ext cx="2689086" cy="18581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9" name="Trapezoid 3">
            <a:extLst>
              <a:ext uri="{FF2B5EF4-FFF2-40B4-BE49-F238E27FC236}">
                <a16:creationId xmlns:a16="http://schemas.microsoft.com/office/drawing/2014/main" id="{70A89F59-91EB-4CBC-B440-E246FD10A0C3}"/>
              </a:ext>
            </a:extLst>
          </p:cNvPr>
          <p:cNvSpPr>
            <a:spLocks noChangeAspect="1"/>
          </p:cNvSpPr>
          <p:nvPr/>
        </p:nvSpPr>
        <p:spPr>
          <a:xfrm>
            <a:off x="1685298" y="400472"/>
            <a:ext cx="401521" cy="40193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0" name="Google Shape;228;p24">
            <a:extLst>
              <a:ext uri="{FF2B5EF4-FFF2-40B4-BE49-F238E27FC236}">
                <a16:creationId xmlns:a16="http://schemas.microsoft.com/office/drawing/2014/main" id="{504E04A3-30D6-4EC5-A309-F7DB7C8193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2885" y="4145599"/>
            <a:ext cx="2689086" cy="18581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" name="Google Shape;231;p24">
            <a:extLst>
              <a:ext uri="{FF2B5EF4-FFF2-40B4-BE49-F238E27FC236}">
                <a16:creationId xmlns:a16="http://schemas.microsoft.com/office/drawing/2014/main" id="{167C4E58-4B59-444F-AF6D-D78C07E9B3D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816" y="4145600"/>
            <a:ext cx="2910547" cy="18581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0" name="그룹 4">
            <a:extLst>
              <a:ext uri="{FF2B5EF4-FFF2-40B4-BE49-F238E27FC236}">
                <a16:creationId xmlns:a16="http://schemas.microsoft.com/office/drawing/2014/main" id="{9E59E13B-6640-49EF-8FA0-2E9C6B1659F1}"/>
              </a:ext>
            </a:extLst>
          </p:cNvPr>
          <p:cNvGrpSpPr/>
          <p:nvPr/>
        </p:nvGrpSpPr>
        <p:grpSpPr>
          <a:xfrm>
            <a:off x="430054" y="108399"/>
            <a:ext cx="2218500" cy="1388012"/>
            <a:chOff x="595505" y="2676523"/>
            <a:chExt cx="3699190" cy="26297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6584F-F396-4434-ADBE-DAAA676281CC}"/>
                </a:ext>
              </a:extLst>
            </p:cNvPr>
            <p:cNvGrpSpPr/>
            <p:nvPr/>
          </p:nvGrpSpPr>
          <p:grpSpPr>
            <a:xfrm>
              <a:off x="595505" y="2676523"/>
              <a:ext cx="2943711" cy="2629754"/>
              <a:chOff x="-218628" y="1563638"/>
              <a:chExt cx="2943711" cy="262975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53E9EAC-0E46-42BD-8096-F364E70C1734}"/>
                  </a:ext>
                </a:extLst>
              </p:cNvPr>
              <p:cNvSpPr/>
              <p:nvPr/>
            </p:nvSpPr>
            <p:spPr>
              <a:xfrm>
                <a:off x="-218628" y="3808671"/>
                <a:ext cx="2232248" cy="3847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05B940D-A8E5-48C2-9A39-74F64C717D85}"/>
                  </a:ext>
                </a:extLst>
              </p:cNvPr>
              <p:cNvGrpSpPr/>
              <p:nvPr/>
            </p:nvGrpSpPr>
            <p:grpSpPr>
              <a:xfrm>
                <a:off x="276811" y="1563638"/>
                <a:ext cx="2448272" cy="2448272"/>
                <a:chOff x="276811" y="1563638"/>
                <a:chExt cx="2448272" cy="2448272"/>
              </a:xfrm>
              <a:scene3d>
                <a:camera prst="perspectiveRight">
                  <a:rot lat="0" lon="18299991" rev="900000"/>
                </a:camera>
                <a:lightRig rig="threePt" dir="t"/>
              </a:scene3d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F971456-03E4-4514-A1CB-F221CAD01789}"/>
                    </a:ext>
                  </a:extLst>
                </p:cNvPr>
                <p:cNvSpPr/>
                <p:nvPr/>
              </p:nvSpPr>
              <p:spPr>
                <a:xfrm>
                  <a:off x="276811" y="1563638"/>
                  <a:ext cx="2448272" cy="244827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0A85505-8B77-4829-8462-184346B912C2}"/>
                    </a:ext>
                  </a:extLst>
                </p:cNvPr>
                <p:cNvSpPr/>
                <p:nvPr/>
              </p:nvSpPr>
              <p:spPr>
                <a:xfrm>
                  <a:off x="492835" y="1779662"/>
                  <a:ext cx="2016224" cy="201622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834FCED-0CD2-4128-AF35-A35360FA9635}"/>
                    </a:ext>
                  </a:extLst>
                </p:cNvPr>
                <p:cNvSpPr/>
                <p:nvPr/>
              </p:nvSpPr>
              <p:spPr>
                <a:xfrm>
                  <a:off x="677047" y="1963874"/>
                  <a:ext cx="1647800" cy="164780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F3B2970-0973-439F-AC2F-1716C82E642A}"/>
                    </a:ext>
                  </a:extLst>
                </p:cNvPr>
                <p:cNvSpPr/>
                <p:nvPr/>
              </p:nvSpPr>
              <p:spPr>
                <a:xfrm>
                  <a:off x="861259" y="2148086"/>
                  <a:ext cx="1279376" cy="127937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E63FDCB-C0B9-4871-9BD1-BFA6ADA7BEDD}"/>
                    </a:ext>
                  </a:extLst>
                </p:cNvPr>
                <p:cNvSpPr/>
                <p:nvPr/>
              </p:nvSpPr>
              <p:spPr>
                <a:xfrm>
                  <a:off x="1045471" y="2332298"/>
                  <a:ext cx="910952" cy="910952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73632024-E838-4520-94FF-A42096E37243}"/>
                    </a:ext>
                  </a:extLst>
                </p:cNvPr>
                <p:cNvSpPr/>
                <p:nvPr/>
              </p:nvSpPr>
              <p:spPr>
                <a:xfrm>
                  <a:off x="1229522" y="2516349"/>
                  <a:ext cx="542851" cy="542851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06FC520-313F-449C-9CF4-13C888AC07A0}"/>
                    </a:ext>
                  </a:extLst>
                </p:cNvPr>
                <p:cNvSpPr/>
                <p:nvPr/>
              </p:nvSpPr>
              <p:spPr>
                <a:xfrm>
                  <a:off x="1377891" y="2664718"/>
                  <a:ext cx="246112" cy="2461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p3d extrusionH="2159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B4D644-4D7F-4A89-ABCA-1F7ABAAE934F}"/>
                </a:ext>
              </a:extLst>
            </p:cNvPr>
            <p:cNvGrpSpPr/>
            <p:nvPr/>
          </p:nvGrpSpPr>
          <p:grpSpPr>
            <a:xfrm>
              <a:off x="2284260" y="2825026"/>
              <a:ext cx="2010435" cy="954090"/>
              <a:chOff x="1719925" y="2675941"/>
              <a:chExt cx="2010435" cy="954090"/>
            </a:xfrm>
          </p:grpSpPr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A14F73AA-1079-4998-BFC8-2B38730DC67A}"/>
                  </a:ext>
                </a:extLst>
              </p:cNvPr>
              <p:cNvSpPr/>
              <p:nvPr/>
            </p:nvSpPr>
            <p:spPr>
              <a:xfrm rot="8894940">
                <a:off x="2608993" y="2707412"/>
                <a:ext cx="1054848" cy="208549"/>
              </a:xfrm>
              <a:prstGeom prst="parallelogram">
                <a:avLst>
                  <a:gd name="adj" fmla="val 192227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" name="Rectangle 34">
                <a:extLst>
                  <a:ext uri="{FF2B5EF4-FFF2-40B4-BE49-F238E27FC236}">
                    <a16:creationId xmlns:a16="http://schemas.microsoft.com/office/drawing/2014/main" id="{BEA82D26-2890-49B6-9A30-2311B839DDFE}"/>
                  </a:ext>
                </a:extLst>
              </p:cNvPr>
              <p:cNvSpPr/>
              <p:nvPr/>
            </p:nvSpPr>
            <p:spPr>
              <a:xfrm rot="19800000">
                <a:off x="1719925" y="3606561"/>
                <a:ext cx="459118" cy="23470"/>
              </a:xfrm>
              <a:custGeom>
                <a:avLst/>
                <a:gdLst/>
                <a:ahLst/>
                <a:cxnLst/>
                <a:rect l="l" t="t" r="r" b="b"/>
                <a:pathLst>
                  <a:path w="704227" h="36000">
                    <a:moveTo>
                      <a:pt x="0" y="0"/>
                    </a:moveTo>
                    <a:lnTo>
                      <a:pt x="704227" y="0"/>
                    </a:lnTo>
                    <a:lnTo>
                      <a:pt x="704227" y="36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E2C97C1-900D-4AC0-95FB-3F2E65610B2E}"/>
                  </a:ext>
                </a:extLst>
              </p:cNvPr>
              <p:cNvGrpSpPr/>
              <p:nvPr/>
            </p:nvGrpSpPr>
            <p:grpSpPr>
              <a:xfrm rot="19800000">
                <a:off x="1953619" y="2675941"/>
                <a:ext cx="1776741" cy="850143"/>
                <a:chOff x="1475656" y="3331348"/>
                <a:chExt cx="2725289" cy="1304008"/>
              </a:xfrm>
            </p:grpSpPr>
            <p:sp>
              <p:nvSpPr>
                <p:cNvPr id="16" name="Parallelogram 15">
                  <a:extLst>
                    <a:ext uri="{FF2B5EF4-FFF2-40B4-BE49-F238E27FC236}">
                      <a16:creationId xmlns:a16="http://schemas.microsoft.com/office/drawing/2014/main" id="{44076A19-B816-4450-8688-6DE590749BCC}"/>
                    </a:ext>
                  </a:extLst>
                </p:cNvPr>
                <p:cNvSpPr/>
                <p:nvPr/>
              </p:nvSpPr>
              <p:spPr>
                <a:xfrm rot="10680000" flipH="1">
                  <a:off x="2793781" y="4038221"/>
                  <a:ext cx="1201834" cy="597135"/>
                </a:xfrm>
                <a:prstGeom prst="parallelogram">
                  <a:avLst>
                    <a:gd name="adj" fmla="val 62269"/>
                  </a:avLst>
                </a:prstGeom>
                <a:gradFill>
                  <a:gsLst>
                    <a:gs pos="0">
                      <a:schemeClr val="accent1">
                        <a:lumMod val="60000"/>
                      </a:schemeClr>
                    </a:gs>
                    <a:gs pos="100000">
                      <a:schemeClr val="accent1">
                        <a:lumMod val="6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14BA77DA-7106-4FBB-9880-9DFC3E4D469F}"/>
                    </a:ext>
                  </a:extLst>
                </p:cNvPr>
                <p:cNvSpPr/>
                <p:nvPr/>
              </p:nvSpPr>
              <p:spPr>
                <a:xfrm rot="10920000">
                  <a:off x="2793780" y="3331348"/>
                  <a:ext cx="1201834" cy="597136"/>
                </a:xfrm>
                <a:prstGeom prst="parallelogram">
                  <a:avLst>
                    <a:gd name="adj" fmla="val 62269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BD0E10D-ECC1-4D38-B5EB-AEFD8A0F9B7B}"/>
                    </a:ext>
                  </a:extLst>
                </p:cNvPr>
                <p:cNvGrpSpPr/>
                <p:nvPr/>
              </p:nvGrpSpPr>
              <p:grpSpPr>
                <a:xfrm>
                  <a:off x="1475656" y="3862964"/>
                  <a:ext cx="2152334" cy="246090"/>
                  <a:chOff x="1688158" y="3440846"/>
                  <a:chExt cx="1659706" cy="379529"/>
                </a:xfrm>
              </p:grpSpPr>
              <p:sp>
                <p:nvSpPr>
                  <p:cNvPr id="21" name="Trapezoid 33">
                    <a:extLst>
                      <a:ext uri="{FF2B5EF4-FFF2-40B4-BE49-F238E27FC236}">
                        <a16:creationId xmlns:a16="http://schemas.microsoft.com/office/drawing/2014/main" id="{71CE4C8D-9F2A-43C2-9732-BC8346E8031B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653493" y="3090551"/>
                    <a:ext cx="308621" cy="1080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621" h="1080120">
                        <a:moveTo>
                          <a:pt x="308621" y="1080120"/>
                        </a:moveTo>
                        <a:lnTo>
                          <a:pt x="232649" y="0"/>
                        </a:lnTo>
                        <a:lnTo>
                          <a:pt x="75972" y="0"/>
                        </a:lnTo>
                        <a:lnTo>
                          <a:pt x="0" y="108012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Chord 21">
                    <a:extLst>
                      <a:ext uri="{FF2B5EF4-FFF2-40B4-BE49-F238E27FC236}">
                        <a16:creationId xmlns:a16="http://schemas.microsoft.com/office/drawing/2014/main" id="{F7D85128-4FB5-44FD-A12C-A73054FAB482}"/>
                      </a:ext>
                    </a:extLst>
                  </p:cNvPr>
                  <p:cNvSpPr/>
                  <p:nvPr/>
                </p:nvSpPr>
                <p:spPr>
                  <a:xfrm>
                    <a:off x="1688158" y="3454556"/>
                    <a:ext cx="155575" cy="352111"/>
                  </a:xfrm>
                  <a:prstGeom prst="chord">
                    <a:avLst>
                      <a:gd name="adj1" fmla="val 5391179"/>
                      <a:gd name="adj2" fmla="val 1620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Trapezoid 37">
                    <a:extLst>
                      <a:ext uri="{FF2B5EF4-FFF2-40B4-BE49-F238E27FC236}">
                        <a16:creationId xmlns:a16="http://schemas.microsoft.com/office/drawing/2014/main" id="{69C0B10C-28EE-49C5-A680-3685295385AD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825951" y="3378583"/>
                    <a:ext cx="379529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529" h="504056">
                        <a:moveTo>
                          <a:pt x="379529" y="504056"/>
                        </a:moveTo>
                        <a:lnTo>
                          <a:pt x="344075" y="0"/>
                        </a:lnTo>
                        <a:lnTo>
                          <a:pt x="35454" y="0"/>
                        </a:lnTo>
                        <a:lnTo>
                          <a:pt x="0" y="50405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Parallelogram 19">
                  <a:extLst>
                    <a:ext uri="{FF2B5EF4-FFF2-40B4-BE49-F238E27FC236}">
                      <a16:creationId xmlns:a16="http://schemas.microsoft.com/office/drawing/2014/main" id="{6E7DB429-2F3B-4008-8306-3EC1DA510D8D}"/>
                    </a:ext>
                  </a:extLst>
                </p:cNvPr>
                <p:cNvSpPr/>
                <p:nvPr/>
              </p:nvSpPr>
              <p:spPr>
                <a:xfrm rot="10800000" flipH="1">
                  <a:off x="2788579" y="3979133"/>
                  <a:ext cx="1412366" cy="268133"/>
                </a:xfrm>
                <a:prstGeom prst="parallelogram">
                  <a:avLst>
                    <a:gd name="adj" fmla="val 205867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9ED719-CC11-458B-B803-53D5D3D4A61C}"/>
              </a:ext>
            </a:extLst>
          </p:cNvPr>
          <p:cNvSpPr/>
          <p:nvPr/>
        </p:nvSpPr>
        <p:spPr>
          <a:xfrm>
            <a:off x="2785243" y="2680136"/>
            <a:ext cx="8954814" cy="385956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5D0DB39D-3C91-41FA-9758-5FC098D5758B}"/>
              </a:ext>
            </a:extLst>
          </p:cNvPr>
          <p:cNvSpPr/>
          <p:nvPr/>
        </p:nvSpPr>
        <p:spPr>
          <a:xfrm rot="10800000">
            <a:off x="3908291" y="3101523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41">
            <a:extLst>
              <a:ext uri="{FF2B5EF4-FFF2-40B4-BE49-F238E27FC236}">
                <a16:creationId xmlns:a16="http://schemas.microsoft.com/office/drawing/2014/main" id="{CE5877CC-185D-406A-BC36-BC7330DB6672}"/>
              </a:ext>
            </a:extLst>
          </p:cNvPr>
          <p:cNvSpPr/>
          <p:nvPr/>
        </p:nvSpPr>
        <p:spPr>
          <a:xfrm rot="10800000">
            <a:off x="3823877" y="3017109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3CFDB70C-4BC5-48DD-AC80-15C7FCF91950}"/>
              </a:ext>
            </a:extLst>
          </p:cNvPr>
          <p:cNvSpPr/>
          <p:nvPr/>
        </p:nvSpPr>
        <p:spPr>
          <a:xfrm rot="10800000">
            <a:off x="6707204" y="3101411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6" name="타원 44">
            <a:extLst>
              <a:ext uri="{FF2B5EF4-FFF2-40B4-BE49-F238E27FC236}">
                <a16:creationId xmlns:a16="http://schemas.microsoft.com/office/drawing/2014/main" id="{953C5F84-56FF-4E10-8B95-B547E783A3A6}"/>
              </a:ext>
            </a:extLst>
          </p:cNvPr>
          <p:cNvSpPr/>
          <p:nvPr/>
        </p:nvSpPr>
        <p:spPr>
          <a:xfrm rot="10800000">
            <a:off x="6622790" y="3016997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8B90BCB-B86E-4301-8A93-9003A45AA893}"/>
              </a:ext>
            </a:extLst>
          </p:cNvPr>
          <p:cNvSpPr/>
          <p:nvPr/>
        </p:nvSpPr>
        <p:spPr>
          <a:xfrm rot="10800000">
            <a:off x="9506117" y="3101299"/>
            <a:ext cx="864000" cy="864000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타원 47">
            <a:extLst>
              <a:ext uri="{FF2B5EF4-FFF2-40B4-BE49-F238E27FC236}">
                <a16:creationId xmlns:a16="http://schemas.microsoft.com/office/drawing/2014/main" id="{B0AE282C-3CB0-4008-B4C8-3FE06BFCCF5B}"/>
              </a:ext>
            </a:extLst>
          </p:cNvPr>
          <p:cNvSpPr/>
          <p:nvPr/>
        </p:nvSpPr>
        <p:spPr>
          <a:xfrm rot="10800000">
            <a:off x="9421703" y="3016885"/>
            <a:ext cx="1044000" cy="1044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11" name="직선 연결선 55">
            <a:extLst>
              <a:ext uri="{FF2B5EF4-FFF2-40B4-BE49-F238E27FC236}">
                <a16:creationId xmlns:a16="http://schemas.microsoft.com/office/drawing/2014/main" id="{CECE6F17-DCCE-41CB-BD61-36BE29F0CBA0}"/>
              </a:ext>
            </a:extLst>
          </p:cNvPr>
          <p:cNvCxnSpPr/>
          <p:nvPr/>
        </p:nvCxnSpPr>
        <p:spPr>
          <a:xfrm rot="10800000">
            <a:off x="5343002" y="3562043"/>
            <a:ext cx="804665" cy="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직선 연결선 56">
            <a:extLst>
              <a:ext uri="{FF2B5EF4-FFF2-40B4-BE49-F238E27FC236}">
                <a16:creationId xmlns:a16="http://schemas.microsoft.com/office/drawing/2014/main" id="{8CD777BF-4F0D-487F-B9EE-D8EDE7515062}"/>
              </a:ext>
            </a:extLst>
          </p:cNvPr>
          <p:cNvCxnSpPr/>
          <p:nvPr/>
        </p:nvCxnSpPr>
        <p:spPr>
          <a:xfrm rot="10800000">
            <a:off x="8141915" y="3546167"/>
            <a:ext cx="804665" cy="0"/>
          </a:xfrm>
          <a:prstGeom prst="line">
            <a:avLst/>
          </a:prstGeom>
          <a:noFill/>
          <a:ln w="22225">
            <a:solidFill>
              <a:schemeClr val="bg1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E6D01D-8509-449E-9239-E80170F321FD}"/>
              </a:ext>
            </a:extLst>
          </p:cNvPr>
          <p:cNvCxnSpPr/>
          <p:nvPr/>
        </p:nvCxnSpPr>
        <p:spPr>
          <a:xfrm>
            <a:off x="3205656" y="4424855"/>
            <a:ext cx="798786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D52866-378D-4D7C-9114-01E64690DAF6}"/>
              </a:ext>
            </a:extLst>
          </p:cNvPr>
          <p:cNvGrpSpPr/>
          <p:nvPr/>
        </p:nvGrpSpPr>
        <p:grpSpPr>
          <a:xfrm>
            <a:off x="3208238" y="4520559"/>
            <a:ext cx="2571796" cy="1323440"/>
            <a:chOff x="3008540" y="4548549"/>
            <a:chExt cx="2571796" cy="13234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551766-0609-4FF9-BECF-6A10FE45CDE6}"/>
                </a:ext>
              </a:extLst>
            </p:cNvPr>
            <p:cNvSpPr txBox="1"/>
            <p:nvPr/>
          </p:nvSpPr>
          <p:spPr>
            <a:xfrm>
              <a:off x="3008540" y="4856326"/>
              <a:ext cx="2571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Our team of professionals strive hard &amp; utilize the latest technology to deliver the promised quality services to our clients.</a:t>
              </a:r>
              <a:endParaRPr lang="en-US" altLang="ko-KR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DB222-7E88-47E8-A0D7-AB8472A7679A}"/>
                </a:ext>
              </a:extLst>
            </p:cNvPr>
            <p:cNvSpPr txBox="1"/>
            <p:nvPr/>
          </p:nvSpPr>
          <p:spPr>
            <a:xfrm>
              <a:off x="3446748" y="4548549"/>
              <a:ext cx="1440160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400" b="1" u="sng" dirty="0">
                  <a:solidFill>
                    <a:schemeClr val="bg1"/>
                  </a:solidFill>
                </a:rPr>
                <a:t>MANPOWER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1015693-2B5B-42AF-A311-36C48B660A5F}"/>
              </a:ext>
            </a:extLst>
          </p:cNvPr>
          <p:cNvGrpSpPr/>
          <p:nvPr/>
        </p:nvGrpSpPr>
        <p:grpSpPr>
          <a:xfrm>
            <a:off x="5855585" y="4519351"/>
            <a:ext cx="2688003" cy="1340298"/>
            <a:chOff x="6424765" y="4560041"/>
            <a:chExt cx="2688003" cy="13402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491362-313D-464E-A1B1-225A3B81D05E}"/>
                </a:ext>
              </a:extLst>
            </p:cNvPr>
            <p:cNvSpPr txBox="1"/>
            <p:nvPr/>
          </p:nvSpPr>
          <p:spPr>
            <a:xfrm>
              <a:off x="6718524" y="4884676"/>
              <a:ext cx="2313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 are well versed with technologies like PHP, Code Ignitor, .NET, JAVA, Angular JS, Artificial Intelligence and Machine Learning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F8792C-D337-4ADB-B3DB-AB1336C86E32}"/>
                </a:ext>
              </a:extLst>
            </p:cNvPr>
            <p:cNvSpPr txBox="1"/>
            <p:nvPr/>
          </p:nvSpPr>
          <p:spPr>
            <a:xfrm>
              <a:off x="6424765" y="4560041"/>
              <a:ext cx="268800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-KR" sz="1400" b="1" u="sng" dirty="0">
                  <a:solidFill>
                    <a:schemeClr val="bg1"/>
                  </a:solidFill>
                </a:rPr>
                <a:t>TECHNOLOGY WE USE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63BC85B-34F3-4AF7-A15A-E77F4918430C}"/>
              </a:ext>
            </a:extLst>
          </p:cNvPr>
          <p:cNvGrpSpPr/>
          <p:nvPr/>
        </p:nvGrpSpPr>
        <p:grpSpPr>
          <a:xfrm>
            <a:off x="8927070" y="4518226"/>
            <a:ext cx="2843733" cy="1710755"/>
            <a:chOff x="10265127" y="4571616"/>
            <a:chExt cx="2843733" cy="17107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520B79-77B7-4E49-9329-4E0DCEDE4286}"/>
                </a:ext>
              </a:extLst>
            </p:cNvPr>
            <p:cNvSpPr txBox="1"/>
            <p:nvPr/>
          </p:nvSpPr>
          <p:spPr>
            <a:xfrm>
              <a:off x="10265127" y="4897376"/>
              <a:ext cx="26485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We render a reasonable web  designing services as well as efficient digital marketing services that fit your business and budget requirements.</a:t>
              </a:r>
            </a:p>
            <a:p>
              <a:br>
                <a:rPr lang="en-US" sz="1200" dirty="0"/>
              </a:b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93971-478A-45F9-932E-54C7FFEEE41A}"/>
                </a:ext>
              </a:extLst>
            </p:cNvPr>
            <p:cNvSpPr txBox="1"/>
            <p:nvPr/>
          </p:nvSpPr>
          <p:spPr>
            <a:xfrm>
              <a:off x="10284637" y="4571616"/>
              <a:ext cx="2824223" cy="153888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IN" sz="1400" b="1" u="sng" cap="all" dirty="0">
                  <a:solidFill>
                    <a:schemeClr val="bg1"/>
                  </a:solidFill>
                </a:rPr>
                <a:t>EFFICIENT SOLUTIONS</a:t>
              </a:r>
              <a:endParaRPr lang="en-IN" b="1" u="sng" cap="all" dirty="0">
                <a:solidFill>
                  <a:schemeClr val="bg1"/>
                </a:solidFill>
              </a:endParaRPr>
            </a:p>
            <a:p>
              <a:br>
                <a:rPr lang="en-IN" sz="4000" dirty="0"/>
              </a:br>
              <a:endParaRPr lang="en-US" altLang="ko-KR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BE7DDF3-F953-483C-9BAE-CA4BD9AF4D9B}"/>
              </a:ext>
            </a:extLst>
          </p:cNvPr>
          <p:cNvSpPr txBox="1"/>
          <p:nvPr/>
        </p:nvSpPr>
        <p:spPr>
          <a:xfrm>
            <a:off x="-515018" y="3746561"/>
            <a:ext cx="329050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IN" altLang="ko-KR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Technical Expertise</a:t>
            </a:r>
            <a:endParaRPr lang="ko-KR" altLang="en-US" sz="40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77FD6291-4735-466F-8173-367168AB1EDD}"/>
              </a:ext>
            </a:extLst>
          </p:cNvPr>
          <p:cNvSpPr/>
          <p:nvPr/>
        </p:nvSpPr>
        <p:spPr>
          <a:xfrm>
            <a:off x="4080314" y="3243169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877432D-C266-4B8B-A3B4-C826B20E728E}"/>
              </a:ext>
            </a:extLst>
          </p:cNvPr>
          <p:cNvSpPr/>
          <p:nvPr/>
        </p:nvSpPr>
        <p:spPr>
          <a:xfrm>
            <a:off x="6808702" y="332955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9A5991B7-536B-4603-A2B9-8D228A5F83E4}"/>
              </a:ext>
            </a:extLst>
          </p:cNvPr>
          <p:cNvSpPr/>
          <p:nvPr/>
        </p:nvSpPr>
        <p:spPr>
          <a:xfrm>
            <a:off x="9639373" y="3260117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3C866C-BDD9-4DDC-8DF0-B61A9D37947E}"/>
              </a:ext>
            </a:extLst>
          </p:cNvPr>
          <p:cNvCxnSpPr>
            <a:cxnSpLocks/>
          </p:cNvCxnSpPr>
          <p:nvPr/>
        </p:nvCxnSpPr>
        <p:spPr>
          <a:xfrm flipV="1">
            <a:off x="5855585" y="4576792"/>
            <a:ext cx="0" cy="16337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1725EE-7184-4345-A2B3-2DD1D8B7D85B}"/>
              </a:ext>
            </a:extLst>
          </p:cNvPr>
          <p:cNvCxnSpPr>
            <a:cxnSpLocks/>
          </p:cNvCxnSpPr>
          <p:nvPr/>
        </p:nvCxnSpPr>
        <p:spPr>
          <a:xfrm flipV="1">
            <a:off x="8693311" y="4576792"/>
            <a:ext cx="0" cy="16337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0">
            <a:extLst>
              <a:ext uri="{FF2B5EF4-FFF2-40B4-BE49-F238E27FC236}">
                <a16:creationId xmlns:a16="http://schemas.microsoft.com/office/drawing/2014/main" id="{8A418106-E41C-4EA5-B3C3-BABC6C12802C}"/>
              </a:ext>
            </a:extLst>
          </p:cNvPr>
          <p:cNvSpPr/>
          <p:nvPr userDrawn="1"/>
        </p:nvSpPr>
        <p:spPr>
          <a:xfrm rot="10800000">
            <a:off x="143338" y="144392"/>
            <a:ext cx="11905323" cy="102236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5" name="Group 6">
            <a:extLst>
              <a:ext uri="{FF2B5EF4-FFF2-40B4-BE49-F238E27FC236}">
                <a16:creationId xmlns:a16="http://schemas.microsoft.com/office/drawing/2014/main" id="{EA1B1993-0940-458F-962F-F1DFD5AE98FE}"/>
              </a:ext>
            </a:extLst>
          </p:cNvPr>
          <p:cNvGrpSpPr/>
          <p:nvPr/>
        </p:nvGrpSpPr>
        <p:grpSpPr>
          <a:xfrm>
            <a:off x="143338" y="4921199"/>
            <a:ext cx="11905323" cy="1936801"/>
            <a:chOff x="107504" y="4931364"/>
            <a:chExt cx="8928992" cy="1936801"/>
          </a:xfrm>
          <a:solidFill>
            <a:schemeClr val="accent1">
              <a:alpha val="70000"/>
            </a:schemeClr>
          </a:solidFill>
        </p:grpSpPr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BA9540B7-AA4A-4628-801D-8F22FEB0E691}"/>
                </a:ext>
              </a:extLst>
            </p:cNvPr>
            <p:cNvSpPr/>
            <p:nvPr userDrawn="1"/>
          </p:nvSpPr>
          <p:spPr>
            <a:xfrm>
              <a:off x="107504" y="5845765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7" name="Isosceles Triangle 8">
              <a:extLst>
                <a:ext uri="{FF2B5EF4-FFF2-40B4-BE49-F238E27FC236}">
                  <a16:creationId xmlns:a16="http://schemas.microsoft.com/office/drawing/2014/main" id="{E01233EC-9E5B-43B2-B42A-9E096CB3215C}"/>
                </a:ext>
              </a:extLst>
            </p:cNvPr>
            <p:cNvSpPr/>
            <p:nvPr userDrawn="1"/>
          </p:nvSpPr>
          <p:spPr>
            <a:xfrm>
              <a:off x="3874776" y="4931364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8BFF0BEC-E000-44F9-9577-3ED16731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Our Clients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AE60B0F-F188-4745-BEA0-84E3C211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3" y="1007888"/>
            <a:ext cx="1859264" cy="1816335"/>
          </a:xfrm>
          <a:prstGeom prst="rect">
            <a:avLst/>
          </a:prstGeom>
        </p:spPr>
      </p:pic>
      <p:pic>
        <p:nvPicPr>
          <p:cNvPr id="38" name="Picture 10" descr="Exodus">
            <a:extLst>
              <a:ext uri="{FF2B5EF4-FFF2-40B4-BE49-F238E27FC236}">
                <a16:creationId xmlns:a16="http://schemas.microsoft.com/office/drawing/2014/main" id="{B064342F-9125-4EF7-BB08-2EF687CA1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6" y="1365616"/>
            <a:ext cx="2493606" cy="12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text that says &quot;amatara TOURS&quot;">
            <a:extLst>
              <a:ext uri="{FF2B5EF4-FFF2-40B4-BE49-F238E27FC236}">
                <a16:creationId xmlns:a16="http://schemas.microsoft.com/office/drawing/2014/main" id="{8D70FB9C-9970-4947-9FC7-3503763E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19" y="3341862"/>
            <a:ext cx="1859264" cy="16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139E2-0393-40C8-B99A-069093770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36" y="3114736"/>
            <a:ext cx="2321689" cy="2056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D45F60-3461-4C9D-A492-8E2C543433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02" y="1259994"/>
            <a:ext cx="2599346" cy="1470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A81109-27C6-4126-A354-58630709A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2" y="3147259"/>
            <a:ext cx="2141734" cy="21417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94A0CC-F613-45D1-A6BD-3D2148F07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31" y="3299596"/>
            <a:ext cx="1701680" cy="1701680"/>
          </a:xfrm>
          <a:prstGeom prst="rect">
            <a:avLst/>
          </a:prstGeom>
        </p:spPr>
      </p:pic>
      <p:sp>
        <p:nvSpPr>
          <p:cNvPr id="55" name="Isosceles Triangle 11">
            <a:extLst>
              <a:ext uri="{FF2B5EF4-FFF2-40B4-BE49-F238E27FC236}">
                <a16:creationId xmlns:a16="http://schemas.microsoft.com/office/drawing/2014/main" id="{C1DD087F-6E23-4EC4-8377-E1304D30D0C5}"/>
              </a:ext>
            </a:extLst>
          </p:cNvPr>
          <p:cNvSpPr/>
          <p:nvPr/>
        </p:nvSpPr>
        <p:spPr>
          <a:xfrm rot="10800000">
            <a:off x="5166367" y="1151847"/>
            <a:ext cx="1859264" cy="914400"/>
          </a:xfrm>
          <a:prstGeom prst="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BFDDE1-B87F-4D0F-8051-CBE8EC00C4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6" b="23093"/>
          <a:stretch/>
        </p:blipFill>
        <p:spPr>
          <a:xfrm>
            <a:off x="6822487" y="1391505"/>
            <a:ext cx="2383340" cy="128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1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203AE6-F5A6-4660-966A-9904F52EDE9C}"/>
              </a:ext>
            </a:extLst>
          </p:cNvPr>
          <p:cNvSpPr/>
          <p:nvPr/>
        </p:nvSpPr>
        <p:spPr>
          <a:xfrm>
            <a:off x="2438400" y="4771223"/>
            <a:ext cx="97536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alpha val="70000"/>
                  <a:lumMod val="80000"/>
                  <a:lumOff val="20000"/>
                </a:schemeClr>
              </a:gs>
              <a:gs pos="0">
                <a:schemeClr val="accent2">
                  <a:alpha val="0"/>
                  <a:lumMod val="80000"/>
                  <a:lumOff val="20000"/>
                </a:schemeClr>
              </a:gs>
              <a:gs pos="100000">
                <a:schemeClr val="accent2">
                  <a:alpha val="70000"/>
                  <a:lumMod val="80000"/>
                  <a:lumOff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9AED7-11FF-4C54-B665-A4B98C9C38DF}"/>
              </a:ext>
            </a:extLst>
          </p:cNvPr>
          <p:cNvSpPr txBox="1"/>
          <p:nvPr/>
        </p:nvSpPr>
        <p:spPr>
          <a:xfrm>
            <a:off x="2438400" y="5061901"/>
            <a:ext cx="8897403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Efficient Solutions | Custom web services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Digital Marketing | Team Work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82544C-5535-455B-9961-FD87736E60CD}"/>
              </a:ext>
            </a:extLst>
          </p:cNvPr>
          <p:cNvSpPr txBox="1"/>
          <p:nvPr/>
        </p:nvSpPr>
        <p:spPr>
          <a:xfrm>
            <a:off x="7578836" y="793245"/>
            <a:ext cx="41515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IN" altLang="ko-KR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Contact US</a:t>
            </a:r>
            <a:endParaRPr lang="en-US" altLang="ko-KR" sz="44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0D4EE-611E-41E9-B30B-58F5E4A84D53}"/>
              </a:ext>
            </a:extLst>
          </p:cNvPr>
          <p:cNvSpPr txBox="1"/>
          <p:nvPr/>
        </p:nvSpPr>
        <p:spPr>
          <a:xfrm>
            <a:off x="6285053" y="2105561"/>
            <a:ext cx="5445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Phone: +6017 290 0563 (Malaysia)</a:t>
            </a:r>
          </a:p>
          <a:p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</a:t>
            </a:r>
          </a:p>
          <a:p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+91 6361 293 734 (India)</a:t>
            </a:r>
          </a:p>
          <a:p>
            <a:endParaRPr lang="en-IN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E-mail:</a:t>
            </a:r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info@webnetworkz.com</a:t>
            </a:r>
            <a:endParaRPr lang="en-IN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Website: </a:t>
            </a:r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www.Webnetworkz.com</a:t>
            </a:r>
            <a:r>
              <a:rPr lang="en-IN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601EB9D8-523F-41A9-BDC8-FE11801D8517}"/>
              </a:ext>
            </a:extLst>
          </p:cNvPr>
          <p:cNvSpPr>
            <a:spLocks noChangeAspect="1"/>
          </p:cNvSpPr>
          <p:nvPr/>
        </p:nvSpPr>
        <p:spPr>
          <a:xfrm>
            <a:off x="6626526" y="2396765"/>
            <a:ext cx="474625" cy="62344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23325091-766C-492A-8BB8-50121F98EC42}"/>
              </a:ext>
            </a:extLst>
          </p:cNvPr>
          <p:cNvSpPr/>
          <p:nvPr/>
        </p:nvSpPr>
        <p:spPr>
          <a:xfrm>
            <a:off x="6622479" y="331089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Block Arc 14">
            <a:extLst>
              <a:ext uri="{FF2B5EF4-FFF2-40B4-BE49-F238E27FC236}">
                <a16:creationId xmlns:a16="http://schemas.microsoft.com/office/drawing/2014/main" id="{C11B1C74-CF57-4FB9-8D22-EDA27226CC51}"/>
              </a:ext>
            </a:extLst>
          </p:cNvPr>
          <p:cNvSpPr/>
          <p:nvPr/>
        </p:nvSpPr>
        <p:spPr>
          <a:xfrm rot="16200000">
            <a:off x="6603400" y="3893356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4802</TotalTime>
  <Words>327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Cambria</vt:lpstr>
      <vt:lpstr>Comic Sans MS</vt:lpstr>
      <vt:lpstr>Imprint MT Shadow</vt:lpstr>
      <vt:lpstr>Verdana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Clients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Brunda</cp:lastModifiedBy>
  <cp:revision>171</cp:revision>
  <dcterms:created xsi:type="dcterms:W3CDTF">2019-01-14T06:35:35Z</dcterms:created>
  <dcterms:modified xsi:type="dcterms:W3CDTF">2020-07-03T13:19:32Z</dcterms:modified>
</cp:coreProperties>
</file>